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1778" r:id="rId2"/>
    <p:sldId id="1783" r:id="rId3"/>
    <p:sldId id="1774" r:id="rId4"/>
    <p:sldId id="1781" r:id="rId5"/>
    <p:sldId id="1794" r:id="rId6"/>
    <p:sldId id="1793" r:id="rId7"/>
    <p:sldId id="1892" r:id="rId8"/>
    <p:sldId id="1875" r:id="rId9"/>
    <p:sldId id="1893" r:id="rId10"/>
    <p:sldId id="1894" r:id="rId11"/>
    <p:sldId id="1895" r:id="rId12"/>
    <p:sldId id="1896" r:id="rId13"/>
    <p:sldId id="1795" r:id="rId14"/>
    <p:sldId id="1799" r:id="rId15"/>
    <p:sldId id="1848" r:id="rId16"/>
    <p:sldId id="1897" r:id="rId17"/>
    <p:sldId id="1898" r:id="rId18"/>
    <p:sldId id="1801" r:id="rId19"/>
    <p:sldId id="1802" r:id="rId20"/>
    <p:sldId id="1854" r:id="rId21"/>
    <p:sldId id="1878" r:id="rId22"/>
    <p:sldId id="1855" r:id="rId23"/>
    <p:sldId id="1879" r:id="rId24"/>
    <p:sldId id="1880" r:id="rId25"/>
    <p:sldId id="1881" r:id="rId26"/>
    <p:sldId id="1882" r:id="rId27"/>
    <p:sldId id="1883" r:id="rId28"/>
    <p:sldId id="1884" r:id="rId29"/>
    <p:sldId id="1899" r:id="rId30"/>
    <p:sldId id="1885" r:id="rId31"/>
    <p:sldId id="1900" r:id="rId32"/>
    <p:sldId id="1901" r:id="rId33"/>
    <p:sldId id="1902" r:id="rId34"/>
    <p:sldId id="1903" r:id="rId35"/>
    <p:sldId id="1904" r:id="rId36"/>
    <p:sldId id="1905" r:id="rId37"/>
    <p:sldId id="1906" r:id="rId38"/>
    <p:sldId id="1907" r:id="rId39"/>
    <p:sldId id="1908" r:id="rId40"/>
    <p:sldId id="1909" r:id="rId41"/>
    <p:sldId id="1910" r:id="rId42"/>
    <p:sldId id="1911" r:id="rId43"/>
    <p:sldId id="1912" r:id="rId44"/>
    <p:sldId id="1913" r:id="rId45"/>
    <p:sldId id="1914" r:id="rId46"/>
    <p:sldId id="1915" r:id="rId47"/>
    <p:sldId id="1916" r:id="rId48"/>
    <p:sldId id="1787" r:id="rId4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5A71A-7FC4-4828-ABC2-41B911A1AA0F}" v="72" dt="2024-02-08T09:14:55.752"/>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8" d="100"/>
          <a:sy n="88" d="100"/>
        </p:scale>
        <p:origin x="772" y="-104"/>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6975F915-27C4-4E70-A6BF-5364B24A9F61}"/>
    <pc:docChg chg="undo custSel addSld delSld modSld">
      <pc:chgData name="Yoel Kortick" userId="167978f5-7f40-4909-85d5-d4149554ad4e" providerId="ADAL" clId="{6975F915-27C4-4E70-A6BF-5364B24A9F61}" dt="2024-02-01T08:37:56.472" v="1775" actId="11529"/>
      <pc:docMkLst>
        <pc:docMk/>
      </pc:docMkLst>
      <pc:sldChg chg="modSp mod">
        <pc:chgData name="Yoel Kortick" userId="167978f5-7f40-4909-85d5-d4149554ad4e" providerId="ADAL" clId="{6975F915-27C4-4E70-A6BF-5364B24A9F61}" dt="2024-02-01T06:23:00.226" v="6" actId="14100"/>
        <pc:sldMkLst>
          <pc:docMk/>
          <pc:sldMk cId="78585819" sldId="1778"/>
        </pc:sldMkLst>
        <pc:spChg chg="mod">
          <ac:chgData name="Yoel Kortick" userId="167978f5-7f40-4909-85d5-d4149554ad4e" providerId="ADAL" clId="{6975F915-27C4-4E70-A6BF-5364B24A9F61}" dt="2024-02-01T06:23:00.226" v="6" actId="14100"/>
          <ac:spMkLst>
            <pc:docMk/>
            <pc:sldMk cId="78585819" sldId="1778"/>
            <ac:spMk id="5" creationId="{FF8C144D-8324-4169-A0CD-3C427B16D1BA}"/>
          </ac:spMkLst>
        </pc:spChg>
      </pc:sldChg>
      <pc:sldChg chg="modSp mod">
        <pc:chgData name="Yoel Kortick" userId="167978f5-7f40-4909-85d5-d4149554ad4e" providerId="ADAL" clId="{6975F915-27C4-4E70-A6BF-5364B24A9F61}" dt="2024-02-01T06:24:08.816" v="29" actId="255"/>
        <pc:sldMkLst>
          <pc:docMk/>
          <pc:sldMk cId="3464459227" sldId="1781"/>
        </pc:sldMkLst>
        <pc:spChg chg="mod">
          <ac:chgData name="Yoel Kortick" userId="167978f5-7f40-4909-85d5-d4149554ad4e" providerId="ADAL" clId="{6975F915-27C4-4E70-A6BF-5364B24A9F61}" dt="2024-02-01T06:24:08.816" v="29" actId="255"/>
          <ac:spMkLst>
            <pc:docMk/>
            <pc:sldMk cId="3464459227" sldId="1781"/>
            <ac:spMk id="4" creationId="{7DCC24B9-304C-43F8-A814-5ED2034E8A02}"/>
          </ac:spMkLst>
        </pc:spChg>
      </pc:sldChg>
      <pc:sldChg chg="modSp mod">
        <pc:chgData name="Yoel Kortick" userId="167978f5-7f40-4909-85d5-d4149554ad4e" providerId="ADAL" clId="{6975F915-27C4-4E70-A6BF-5364B24A9F61}" dt="2024-02-01T06:23:41.241" v="25" actId="113"/>
        <pc:sldMkLst>
          <pc:docMk/>
          <pc:sldMk cId="1442708658" sldId="1783"/>
        </pc:sldMkLst>
        <pc:spChg chg="mod">
          <ac:chgData name="Yoel Kortick" userId="167978f5-7f40-4909-85d5-d4149554ad4e" providerId="ADAL" clId="{6975F915-27C4-4E70-A6BF-5364B24A9F61}" dt="2024-02-01T06:23:41.241" v="25" actId="113"/>
          <ac:spMkLst>
            <pc:docMk/>
            <pc:sldMk cId="1442708658" sldId="1783"/>
            <ac:spMk id="63" creationId="{2818E309-CE24-45E0-8F37-EFD6121F7540}"/>
          </ac:spMkLst>
        </pc:spChg>
      </pc:sldChg>
      <pc:sldChg chg="del">
        <pc:chgData name="Yoel Kortick" userId="167978f5-7f40-4909-85d5-d4149554ad4e" providerId="ADAL" clId="{6975F915-27C4-4E70-A6BF-5364B24A9F61}" dt="2024-02-01T06:24:47.162" v="33" actId="47"/>
        <pc:sldMkLst>
          <pc:docMk/>
          <pc:sldMk cId="162733317" sldId="1792"/>
        </pc:sldMkLst>
      </pc:sldChg>
      <pc:sldChg chg="modSp mod">
        <pc:chgData name="Yoel Kortick" userId="167978f5-7f40-4909-85d5-d4149554ad4e" providerId="ADAL" clId="{6975F915-27C4-4E70-A6BF-5364B24A9F61}" dt="2024-02-01T06:25:33.297" v="37" actId="255"/>
        <pc:sldMkLst>
          <pc:docMk/>
          <pc:sldMk cId="2606218952" sldId="1793"/>
        </pc:sldMkLst>
        <pc:spChg chg="mod">
          <ac:chgData name="Yoel Kortick" userId="167978f5-7f40-4909-85d5-d4149554ad4e" providerId="ADAL" clId="{6975F915-27C4-4E70-A6BF-5364B24A9F61}" dt="2024-02-01T06:25:33.297" v="37" actId="255"/>
          <ac:spMkLst>
            <pc:docMk/>
            <pc:sldMk cId="2606218952" sldId="1793"/>
            <ac:spMk id="4" creationId="{7DCC24B9-304C-43F8-A814-5ED2034E8A02}"/>
          </ac:spMkLst>
        </pc:spChg>
      </pc:sldChg>
      <pc:sldChg chg="modSp mod">
        <pc:chgData name="Yoel Kortick" userId="167978f5-7f40-4909-85d5-d4149554ad4e" providerId="ADAL" clId="{6975F915-27C4-4E70-A6BF-5364B24A9F61}" dt="2024-02-01T06:24:42.641" v="32" actId="20577"/>
        <pc:sldMkLst>
          <pc:docMk/>
          <pc:sldMk cId="3404480613" sldId="1794"/>
        </pc:sldMkLst>
        <pc:spChg chg="mod">
          <ac:chgData name="Yoel Kortick" userId="167978f5-7f40-4909-85d5-d4149554ad4e" providerId="ADAL" clId="{6975F915-27C4-4E70-A6BF-5364B24A9F61}" dt="2024-02-01T06:24:42.641" v="32" actId="20577"/>
          <ac:spMkLst>
            <pc:docMk/>
            <pc:sldMk cId="3404480613" sldId="1794"/>
            <ac:spMk id="4" creationId="{7DCC24B9-304C-43F8-A814-5ED2034E8A02}"/>
          </ac:spMkLst>
        </pc:spChg>
      </pc:sldChg>
      <pc:sldChg chg="modSp">
        <pc:chgData name="Yoel Kortick" userId="167978f5-7f40-4909-85d5-d4149554ad4e" providerId="ADAL" clId="{6975F915-27C4-4E70-A6BF-5364B24A9F61}" dt="2024-02-01T06:26:04.407" v="38"/>
        <pc:sldMkLst>
          <pc:docMk/>
          <pc:sldMk cId="3344229576" sldId="1795"/>
        </pc:sldMkLst>
        <pc:spChg chg="mod">
          <ac:chgData name="Yoel Kortick" userId="167978f5-7f40-4909-85d5-d4149554ad4e" providerId="ADAL" clId="{6975F915-27C4-4E70-A6BF-5364B24A9F61}" dt="2024-02-01T06:26:04.407" v="38"/>
          <ac:spMkLst>
            <pc:docMk/>
            <pc:sldMk cId="3344229576" sldId="1795"/>
            <ac:spMk id="4" creationId="{A1FE6F9A-C018-4915-94D1-7B4CD1DF4BFF}"/>
          </ac:spMkLst>
        </pc:spChg>
      </pc:sldChg>
      <pc:sldChg chg="addSp modSp mod">
        <pc:chgData name="Yoel Kortick" userId="167978f5-7f40-4909-85d5-d4149554ad4e" providerId="ADAL" clId="{6975F915-27C4-4E70-A6BF-5364B24A9F61}" dt="2024-02-01T06:32:15.756" v="160" actId="1076"/>
        <pc:sldMkLst>
          <pc:docMk/>
          <pc:sldMk cId="560928004" sldId="1797"/>
        </pc:sldMkLst>
        <pc:spChg chg="mod">
          <ac:chgData name="Yoel Kortick" userId="167978f5-7f40-4909-85d5-d4149554ad4e" providerId="ADAL" clId="{6975F915-27C4-4E70-A6BF-5364B24A9F61}" dt="2024-02-01T06:26:04.407" v="38"/>
          <ac:spMkLst>
            <pc:docMk/>
            <pc:sldMk cId="560928004" sldId="1797"/>
            <ac:spMk id="3" creationId="{294BC29B-83C8-416D-9BA2-59380269EFCE}"/>
          </ac:spMkLst>
        </pc:spChg>
        <pc:spChg chg="mod">
          <ac:chgData name="Yoel Kortick" userId="167978f5-7f40-4909-85d5-d4149554ad4e" providerId="ADAL" clId="{6975F915-27C4-4E70-A6BF-5364B24A9F61}" dt="2024-02-01T06:29:55.307" v="121" actId="14100"/>
          <ac:spMkLst>
            <pc:docMk/>
            <pc:sldMk cId="560928004" sldId="1797"/>
            <ac:spMk id="4" creationId="{7DCC24B9-304C-43F8-A814-5ED2034E8A02}"/>
          </ac:spMkLst>
        </pc:spChg>
        <pc:spChg chg="add mod">
          <ac:chgData name="Yoel Kortick" userId="167978f5-7f40-4909-85d5-d4149554ad4e" providerId="ADAL" clId="{6975F915-27C4-4E70-A6BF-5364B24A9F61}" dt="2024-02-01T06:32:11.484" v="158"/>
          <ac:spMkLst>
            <pc:docMk/>
            <pc:sldMk cId="560928004" sldId="1797"/>
            <ac:spMk id="9" creationId="{5B61CE8B-B144-304B-D865-150C4B8CEA7F}"/>
          </ac:spMkLst>
        </pc:spChg>
        <pc:picChg chg="add mod">
          <ac:chgData name="Yoel Kortick" userId="167978f5-7f40-4909-85d5-d4149554ad4e" providerId="ADAL" clId="{6975F915-27C4-4E70-A6BF-5364B24A9F61}" dt="2024-02-01T06:31:30.034" v="153" actId="208"/>
          <ac:picMkLst>
            <pc:docMk/>
            <pc:sldMk cId="560928004" sldId="1797"/>
            <ac:picMk id="6" creationId="{1315DD07-B6EA-7012-1FD5-E69788076B2B}"/>
          </ac:picMkLst>
        </pc:picChg>
        <pc:picChg chg="add mod">
          <ac:chgData name="Yoel Kortick" userId="167978f5-7f40-4909-85d5-d4149554ad4e" providerId="ADAL" clId="{6975F915-27C4-4E70-A6BF-5364B24A9F61}" dt="2024-02-01T06:32:15.756" v="160" actId="1076"/>
          <ac:picMkLst>
            <pc:docMk/>
            <pc:sldMk cId="560928004" sldId="1797"/>
            <ac:picMk id="8" creationId="{8B82DC93-A84B-589A-02F6-FC5D45DB6692}"/>
          </ac:picMkLst>
        </pc:picChg>
        <pc:cxnChg chg="add mod">
          <ac:chgData name="Yoel Kortick" userId="167978f5-7f40-4909-85d5-d4149554ad4e" providerId="ADAL" clId="{6975F915-27C4-4E70-A6BF-5364B24A9F61}" dt="2024-02-01T06:31:57.620" v="157" actId="14100"/>
          <ac:cxnSpMkLst>
            <pc:docMk/>
            <pc:sldMk cId="560928004" sldId="1797"/>
            <ac:cxnSpMk id="10" creationId="{1D41E97E-5E0A-208A-1BE6-6D8B8F0A82AD}"/>
          </ac:cxnSpMkLst>
        </pc:cxnChg>
      </pc:sldChg>
      <pc:sldChg chg="modSp del">
        <pc:chgData name="Yoel Kortick" userId="167978f5-7f40-4909-85d5-d4149554ad4e" providerId="ADAL" clId="{6975F915-27C4-4E70-A6BF-5364B24A9F61}" dt="2024-02-01T06:32:39.294" v="161" actId="47"/>
        <pc:sldMkLst>
          <pc:docMk/>
          <pc:sldMk cId="3978821820" sldId="1798"/>
        </pc:sldMkLst>
        <pc:spChg chg="mod">
          <ac:chgData name="Yoel Kortick" userId="167978f5-7f40-4909-85d5-d4149554ad4e" providerId="ADAL" clId="{6975F915-27C4-4E70-A6BF-5364B24A9F61}" dt="2024-02-01T06:26:04.407" v="38"/>
          <ac:spMkLst>
            <pc:docMk/>
            <pc:sldMk cId="3978821820" sldId="1798"/>
            <ac:spMk id="3" creationId="{294BC29B-83C8-416D-9BA2-59380269EFCE}"/>
          </ac:spMkLst>
        </pc:spChg>
      </pc:sldChg>
      <pc:sldChg chg="addSp delSp modSp mod">
        <pc:chgData name="Yoel Kortick" userId="167978f5-7f40-4909-85d5-d4149554ad4e" providerId="ADAL" clId="{6975F915-27C4-4E70-A6BF-5364B24A9F61}" dt="2024-02-01T06:33:12.621" v="169" actId="208"/>
        <pc:sldMkLst>
          <pc:docMk/>
          <pc:sldMk cId="91927606" sldId="1799"/>
        </pc:sldMkLst>
        <pc:spChg chg="mod">
          <ac:chgData name="Yoel Kortick" userId="167978f5-7f40-4909-85d5-d4149554ad4e" providerId="ADAL" clId="{6975F915-27C4-4E70-A6BF-5364B24A9F61}" dt="2024-02-01T06:26:04.407" v="38"/>
          <ac:spMkLst>
            <pc:docMk/>
            <pc:sldMk cId="91927606" sldId="1799"/>
            <ac:spMk id="3" creationId="{294BC29B-83C8-416D-9BA2-59380269EFCE}"/>
          </ac:spMkLst>
        </pc:spChg>
        <pc:spChg chg="mod">
          <ac:chgData name="Yoel Kortick" userId="167978f5-7f40-4909-85d5-d4149554ad4e" providerId="ADAL" clId="{6975F915-27C4-4E70-A6BF-5364B24A9F61}" dt="2024-02-01T06:32:44.406" v="163"/>
          <ac:spMkLst>
            <pc:docMk/>
            <pc:sldMk cId="91927606" sldId="1799"/>
            <ac:spMk id="4" creationId="{7DCC24B9-304C-43F8-A814-5ED2034E8A02}"/>
          </ac:spMkLst>
        </pc:spChg>
        <pc:spChg chg="mod">
          <ac:chgData name="Yoel Kortick" userId="167978f5-7f40-4909-85d5-d4149554ad4e" providerId="ADAL" clId="{6975F915-27C4-4E70-A6BF-5364B24A9F61}" dt="2024-02-01T06:33:10.715" v="168" actId="14100"/>
          <ac:spMkLst>
            <pc:docMk/>
            <pc:sldMk cId="91927606" sldId="1799"/>
            <ac:spMk id="7" creationId="{84117020-BF04-28EB-BFB9-736732F8A25C}"/>
          </ac:spMkLst>
        </pc:spChg>
        <pc:picChg chg="del">
          <ac:chgData name="Yoel Kortick" userId="167978f5-7f40-4909-85d5-d4149554ad4e" providerId="ADAL" clId="{6975F915-27C4-4E70-A6BF-5364B24A9F61}" dt="2024-02-01T06:32:48.383" v="164" actId="478"/>
          <ac:picMkLst>
            <pc:docMk/>
            <pc:sldMk cId="91927606" sldId="1799"/>
            <ac:picMk id="6" creationId="{FD99FFCB-EE89-6552-48AF-854031672B15}"/>
          </ac:picMkLst>
        </pc:picChg>
        <pc:picChg chg="add mod ord">
          <ac:chgData name="Yoel Kortick" userId="167978f5-7f40-4909-85d5-d4149554ad4e" providerId="ADAL" clId="{6975F915-27C4-4E70-A6BF-5364B24A9F61}" dt="2024-02-01T06:33:12.621" v="169" actId="208"/>
          <ac:picMkLst>
            <pc:docMk/>
            <pc:sldMk cId="91927606" sldId="1799"/>
            <ac:picMk id="8" creationId="{C13600CD-6F3F-AA0B-0C52-73AC029F690D}"/>
          </ac:picMkLst>
        </pc:picChg>
      </pc:sldChg>
      <pc:sldChg chg="modSp del">
        <pc:chgData name="Yoel Kortick" userId="167978f5-7f40-4909-85d5-d4149554ad4e" providerId="ADAL" clId="{6975F915-27C4-4E70-A6BF-5364B24A9F61}" dt="2024-02-01T06:32:39.896" v="162" actId="47"/>
        <pc:sldMkLst>
          <pc:docMk/>
          <pc:sldMk cId="859637118" sldId="1800"/>
        </pc:sldMkLst>
        <pc:spChg chg="mod">
          <ac:chgData name="Yoel Kortick" userId="167978f5-7f40-4909-85d5-d4149554ad4e" providerId="ADAL" clId="{6975F915-27C4-4E70-A6BF-5364B24A9F61}" dt="2024-02-01T06:26:04.407" v="38"/>
          <ac:spMkLst>
            <pc:docMk/>
            <pc:sldMk cId="859637118" sldId="1800"/>
            <ac:spMk id="3" creationId="{294BC29B-83C8-416D-9BA2-59380269EFCE}"/>
          </ac:spMkLst>
        </pc:spChg>
      </pc:sldChg>
      <pc:sldChg chg="modSp">
        <pc:chgData name="Yoel Kortick" userId="167978f5-7f40-4909-85d5-d4149554ad4e" providerId="ADAL" clId="{6975F915-27C4-4E70-A6BF-5364B24A9F61}" dt="2024-02-01T06:45:09.612" v="430"/>
        <pc:sldMkLst>
          <pc:docMk/>
          <pc:sldMk cId="1983928498" sldId="1801"/>
        </pc:sldMkLst>
        <pc:spChg chg="mod">
          <ac:chgData name="Yoel Kortick" userId="167978f5-7f40-4909-85d5-d4149554ad4e" providerId="ADAL" clId="{6975F915-27C4-4E70-A6BF-5364B24A9F61}" dt="2024-02-01T06:45:09.612" v="430"/>
          <ac:spMkLst>
            <pc:docMk/>
            <pc:sldMk cId="1983928498" sldId="1801"/>
            <ac:spMk id="4" creationId="{A1FE6F9A-C018-4915-94D1-7B4CD1DF4BFF}"/>
          </ac:spMkLst>
        </pc:spChg>
      </pc:sldChg>
      <pc:sldChg chg="addSp modSp mod">
        <pc:chgData name="Yoel Kortick" userId="167978f5-7f40-4909-85d5-d4149554ad4e" providerId="ADAL" clId="{6975F915-27C4-4E70-A6BF-5364B24A9F61}" dt="2024-02-01T07:07:28.704" v="541" actId="14100"/>
        <pc:sldMkLst>
          <pc:docMk/>
          <pc:sldMk cId="1346361490" sldId="1802"/>
        </pc:sldMkLst>
        <pc:spChg chg="mod">
          <ac:chgData name="Yoel Kortick" userId="167978f5-7f40-4909-85d5-d4149554ad4e" providerId="ADAL" clId="{6975F915-27C4-4E70-A6BF-5364B24A9F61}" dt="2024-02-01T06:45:09.612" v="430"/>
          <ac:spMkLst>
            <pc:docMk/>
            <pc:sldMk cId="1346361490" sldId="1802"/>
            <ac:spMk id="3" creationId="{294BC29B-83C8-416D-9BA2-59380269EFCE}"/>
          </ac:spMkLst>
        </pc:spChg>
        <pc:spChg chg="mod">
          <ac:chgData name="Yoel Kortick" userId="167978f5-7f40-4909-85d5-d4149554ad4e" providerId="ADAL" clId="{6975F915-27C4-4E70-A6BF-5364B24A9F61}" dt="2024-02-01T07:02:36.380" v="433"/>
          <ac:spMkLst>
            <pc:docMk/>
            <pc:sldMk cId="1346361490" sldId="1802"/>
            <ac:spMk id="4" creationId="{7DCC24B9-304C-43F8-A814-5ED2034E8A02}"/>
          </ac:spMkLst>
        </pc:spChg>
        <pc:spChg chg="add mod">
          <ac:chgData name="Yoel Kortick" userId="167978f5-7f40-4909-85d5-d4149554ad4e" providerId="ADAL" clId="{6975F915-27C4-4E70-A6BF-5364B24A9F61}" dt="2024-02-01T07:03:50.289" v="446" actId="14100"/>
          <ac:spMkLst>
            <pc:docMk/>
            <pc:sldMk cId="1346361490" sldId="1802"/>
            <ac:spMk id="7" creationId="{98963A6C-B965-8E4A-0F20-10EE796467AD}"/>
          </ac:spMkLst>
        </pc:spChg>
        <pc:spChg chg="add mod">
          <ac:chgData name="Yoel Kortick" userId="167978f5-7f40-4909-85d5-d4149554ad4e" providerId="ADAL" clId="{6975F915-27C4-4E70-A6BF-5364B24A9F61}" dt="2024-02-01T07:04:03.330" v="449" actId="14100"/>
          <ac:spMkLst>
            <pc:docMk/>
            <pc:sldMk cId="1346361490" sldId="1802"/>
            <ac:spMk id="8" creationId="{B02717C1-938B-19DF-700F-FA104E274950}"/>
          </ac:spMkLst>
        </pc:spChg>
        <pc:spChg chg="add mod">
          <ac:chgData name="Yoel Kortick" userId="167978f5-7f40-4909-85d5-d4149554ad4e" providerId="ADAL" clId="{6975F915-27C4-4E70-A6BF-5364B24A9F61}" dt="2024-02-01T07:05:30.089" v="508" actId="1036"/>
          <ac:spMkLst>
            <pc:docMk/>
            <pc:sldMk cId="1346361490" sldId="1802"/>
            <ac:spMk id="9" creationId="{61C37244-0E38-8D07-C649-1B1FCB730E5F}"/>
          </ac:spMkLst>
        </pc:spChg>
        <pc:spChg chg="add mod">
          <ac:chgData name="Yoel Kortick" userId="167978f5-7f40-4909-85d5-d4149554ad4e" providerId="ADAL" clId="{6975F915-27C4-4E70-A6BF-5364B24A9F61}" dt="2024-02-01T07:05:57.880" v="535" actId="1038"/>
          <ac:spMkLst>
            <pc:docMk/>
            <pc:sldMk cId="1346361490" sldId="1802"/>
            <ac:spMk id="16" creationId="{A00DD815-C5E6-2FA8-EA28-A75D7ADF5EAA}"/>
          </ac:spMkLst>
        </pc:spChg>
        <pc:picChg chg="add mod">
          <ac:chgData name="Yoel Kortick" userId="167978f5-7f40-4909-85d5-d4149554ad4e" providerId="ADAL" clId="{6975F915-27C4-4E70-A6BF-5364B24A9F61}" dt="2024-02-01T07:03:02.570" v="443" actId="208"/>
          <ac:picMkLst>
            <pc:docMk/>
            <pc:sldMk cId="1346361490" sldId="1802"/>
            <ac:picMk id="6" creationId="{0FFA28CA-2FB6-7380-58A9-6AF12E99E548}"/>
          </ac:picMkLst>
        </pc:picChg>
        <pc:cxnChg chg="add mod">
          <ac:chgData name="Yoel Kortick" userId="167978f5-7f40-4909-85d5-d4149554ad4e" providerId="ADAL" clId="{6975F915-27C4-4E70-A6BF-5364B24A9F61}" dt="2024-02-01T07:05:30.089" v="508" actId="1036"/>
          <ac:cxnSpMkLst>
            <pc:docMk/>
            <pc:sldMk cId="1346361490" sldId="1802"/>
            <ac:cxnSpMk id="10" creationId="{F192DAB9-D127-4741-965E-D8DB36A4EC37}"/>
          </ac:cxnSpMkLst>
        </pc:cxnChg>
        <pc:cxnChg chg="add mod">
          <ac:chgData name="Yoel Kortick" userId="167978f5-7f40-4909-85d5-d4149554ad4e" providerId="ADAL" clId="{6975F915-27C4-4E70-A6BF-5364B24A9F61}" dt="2024-02-01T07:07:28.704" v="541" actId="14100"/>
          <ac:cxnSpMkLst>
            <pc:docMk/>
            <pc:sldMk cId="1346361490" sldId="1802"/>
            <ac:cxnSpMk id="17" creationId="{4F380736-062C-3057-7786-C5F588A6D47A}"/>
          </ac:cxnSpMkLst>
        </pc:cxnChg>
      </pc:sldChg>
      <pc:sldChg chg="addSp delSp modSp mod">
        <pc:chgData name="Yoel Kortick" userId="167978f5-7f40-4909-85d5-d4149554ad4e" providerId="ADAL" clId="{6975F915-27C4-4E70-A6BF-5364B24A9F61}" dt="2024-02-01T06:29:20.298" v="117" actId="1036"/>
        <pc:sldMkLst>
          <pc:docMk/>
          <pc:sldMk cId="2941223561" sldId="1803"/>
        </pc:sldMkLst>
        <pc:spChg chg="mod">
          <ac:chgData name="Yoel Kortick" userId="167978f5-7f40-4909-85d5-d4149554ad4e" providerId="ADAL" clId="{6975F915-27C4-4E70-A6BF-5364B24A9F61}" dt="2024-02-01T06:26:04.407" v="38"/>
          <ac:spMkLst>
            <pc:docMk/>
            <pc:sldMk cId="2941223561" sldId="1803"/>
            <ac:spMk id="3" creationId="{294BC29B-83C8-416D-9BA2-59380269EFCE}"/>
          </ac:spMkLst>
        </pc:spChg>
        <pc:spChg chg="mod">
          <ac:chgData name="Yoel Kortick" userId="167978f5-7f40-4909-85d5-d4149554ad4e" providerId="ADAL" clId="{6975F915-27C4-4E70-A6BF-5364B24A9F61}" dt="2024-02-01T06:27:35.073" v="48" actId="20577"/>
          <ac:spMkLst>
            <pc:docMk/>
            <pc:sldMk cId="2941223561" sldId="1803"/>
            <ac:spMk id="4" creationId="{7DCC24B9-304C-43F8-A814-5ED2034E8A02}"/>
          </ac:spMkLst>
        </pc:spChg>
        <pc:spChg chg="mod">
          <ac:chgData name="Yoel Kortick" userId="167978f5-7f40-4909-85d5-d4149554ad4e" providerId="ADAL" clId="{6975F915-27C4-4E70-A6BF-5364B24A9F61}" dt="2024-02-01T06:28:03.024" v="54" actId="14100"/>
          <ac:spMkLst>
            <pc:docMk/>
            <pc:sldMk cId="2941223561" sldId="1803"/>
            <ac:spMk id="7" creationId="{46B1F7CE-7878-857D-5797-9EE0681B16E2}"/>
          </ac:spMkLst>
        </pc:spChg>
        <pc:spChg chg="add mod">
          <ac:chgData name="Yoel Kortick" userId="167978f5-7f40-4909-85d5-d4149554ad4e" providerId="ADAL" clId="{6975F915-27C4-4E70-A6BF-5364B24A9F61}" dt="2024-02-01T06:29:20.298" v="117" actId="1036"/>
          <ac:spMkLst>
            <pc:docMk/>
            <pc:sldMk cId="2941223561" sldId="1803"/>
            <ac:spMk id="9" creationId="{0C34E9F9-4C78-7897-1D8E-8BDD58300195}"/>
          </ac:spMkLst>
        </pc:spChg>
        <pc:spChg chg="add mod">
          <ac:chgData name="Yoel Kortick" userId="167978f5-7f40-4909-85d5-d4149554ad4e" providerId="ADAL" clId="{6975F915-27C4-4E70-A6BF-5364B24A9F61}" dt="2024-02-01T06:28:19.286" v="68" actId="14100"/>
          <ac:spMkLst>
            <pc:docMk/>
            <pc:sldMk cId="2941223561" sldId="1803"/>
            <ac:spMk id="10" creationId="{19505280-94DE-B4DE-BB26-2122AE39481F}"/>
          </ac:spMkLst>
        </pc:spChg>
        <pc:spChg chg="add mod">
          <ac:chgData name="Yoel Kortick" userId="167978f5-7f40-4909-85d5-d4149554ad4e" providerId="ADAL" clId="{6975F915-27C4-4E70-A6BF-5364B24A9F61}" dt="2024-02-01T06:29:02.596" v="106" actId="14100"/>
          <ac:spMkLst>
            <pc:docMk/>
            <pc:sldMk cId="2941223561" sldId="1803"/>
            <ac:spMk id="11" creationId="{C8902B8D-540D-700D-A5A3-1601A79DA55C}"/>
          </ac:spMkLst>
        </pc:spChg>
        <pc:picChg chg="del">
          <ac:chgData name="Yoel Kortick" userId="167978f5-7f40-4909-85d5-d4149554ad4e" providerId="ADAL" clId="{6975F915-27C4-4E70-A6BF-5364B24A9F61}" dt="2024-02-01T06:27:15.922" v="41" actId="478"/>
          <ac:picMkLst>
            <pc:docMk/>
            <pc:sldMk cId="2941223561" sldId="1803"/>
            <ac:picMk id="6" creationId="{5B915268-D1D9-F777-3533-60270854E117}"/>
          </ac:picMkLst>
        </pc:picChg>
        <pc:picChg chg="add mod ord">
          <ac:chgData name="Yoel Kortick" userId="167978f5-7f40-4909-85d5-d4149554ad4e" providerId="ADAL" clId="{6975F915-27C4-4E70-A6BF-5364B24A9F61}" dt="2024-02-01T06:28:13.977" v="66" actId="167"/>
          <ac:picMkLst>
            <pc:docMk/>
            <pc:sldMk cId="2941223561" sldId="1803"/>
            <ac:picMk id="8" creationId="{3C45A143-3CF0-310A-7437-6812FA0C8CC4}"/>
          </ac:picMkLst>
        </pc:picChg>
        <pc:cxnChg chg="add mod">
          <ac:chgData name="Yoel Kortick" userId="167978f5-7f40-4909-85d5-d4149554ad4e" providerId="ADAL" clId="{6975F915-27C4-4E70-A6BF-5364B24A9F61}" dt="2024-02-01T06:29:07.720" v="108" actId="14100"/>
          <ac:cxnSpMkLst>
            <pc:docMk/>
            <pc:sldMk cId="2941223561" sldId="1803"/>
            <ac:cxnSpMk id="12" creationId="{D7496102-F5E4-0CA1-21C4-F918216AB6C0}"/>
          </ac:cxnSpMkLst>
        </pc:cxnChg>
        <pc:cxnChg chg="add mod">
          <ac:chgData name="Yoel Kortick" userId="167978f5-7f40-4909-85d5-d4149554ad4e" providerId="ADAL" clId="{6975F915-27C4-4E70-A6BF-5364B24A9F61}" dt="2024-02-01T06:29:14.580" v="110" actId="14100"/>
          <ac:cxnSpMkLst>
            <pc:docMk/>
            <pc:sldMk cId="2941223561" sldId="1803"/>
            <ac:cxnSpMk id="13" creationId="{31C985C7-314A-3569-0CFC-3608BDC740FC}"/>
          </ac:cxnSpMkLst>
        </pc:cxnChg>
      </pc:sldChg>
      <pc:sldChg chg="modSp del">
        <pc:chgData name="Yoel Kortick" userId="167978f5-7f40-4909-85d5-d4149554ad4e" providerId="ADAL" clId="{6975F915-27C4-4E70-A6BF-5364B24A9F61}" dt="2024-02-01T07:22:51.972" v="622" actId="47"/>
        <pc:sldMkLst>
          <pc:docMk/>
          <pc:sldMk cId="2106211135" sldId="1804"/>
        </pc:sldMkLst>
        <pc:spChg chg="mod">
          <ac:chgData name="Yoel Kortick" userId="167978f5-7f40-4909-85d5-d4149554ad4e" providerId="ADAL" clId="{6975F915-27C4-4E70-A6BF-5364B24A9F61}" dt="2024-02-01T06:45:09.612" v="430"/>
          <ac:spMkLst>
            <pc:docMk/>
            <pc:sldMk cId="2106211135" sldId="1804"/>
            <ac:spMk id="3" creationId="{294BC29B-83C8-416D-9BA2-59380269EFCE}"/>
          </ac:spMkLst>
        </pc:spChg>
      </pc:sldChg>
      <pc:sldChg chg="addSp delSp modSp mod">
        <pc:chgData name="Yoel Kortick" userId="167978f5-7f40-4909-85d5-d4149554ad4e" providerId="ADAL" clId="{6975F915-27C4-4E70-A6BF-5364B24A9F61}" dt="2024-02-01T07:24:14.711" v="643" actId="14100"/>
        <pc:sldMkLst>
          <pc:docMk/>
          <pc:sldMk cId="863174708" sldId="1805"/>
        </pc:sldMkLst>
        <pc:spChg chg="mod">
          <ac:chgData name="Yoel Kortick" userId="167978f5-7f40-4909-85d5-d4149554ad4e" providerId="ADAL" clId="{6975F915-27C4-4E70-A6BF-5364B24A9F61}" dt="2024-02-01T06:45:09.612" v="430"/>
          <ac:spMkLst>
            <pc:docMk/>
            <pc:sldMk cId="863174708" sldId="1805"/>
            <ac:spMk id="3" creationId="{294BC29B-83C8-416D-9BA2-59380269EFCE}"/>
          </ac:spMkLst>
        </pc:spChg>
        <pc:spChg chg="mod">
          <ac:chgData name="Yoel Kortick" userId="167978f5-7f40-4909-85d5-d4149554ad4e" providerId="ADAL" clId="{6975F915-27C4-4E70-A6BF-5364B24A9F61}" dt="2024-02-01T07:23:45.932" v="625" actId="14100"/>
          <ac:spMkLst>
            <pc:docMk/>
            <pc:sldMk cId="863174708" sldId="1805"/>
            <ac:spMk id="4" creationId="{7DCC24B9-304C-43F8-A814-5ED2034E8A02}"/>
          </ac:spMkLst>
        </pc:spChg>
        <pc:spChg chg="mod">
          <ac:chgData name="Yoel Kortick" userId="167978f5-7f40-4909-85d5-d4149554ad4e" providerId="ADAL" clId="{6975F915-27C4-4E70-A6BF-5364B24A9F61}" dt="2024-02-01T07:24:14.711" v="643" actId="14100"/>
          <ac:spMkLst>
            <pc:docMk/>
            <pc:sldMk cId="863174708" sldId="1805"/>
            <ac:spMk id="7" creationId="{46B1F7CE-7878-857D-5797-9EE0681B16E2}"/>
          </ac:spMkLst>
        </pc:spChg>
        <pc:spChg chg="mod">
          <ac:chgData name="Yoel Kortick" userId="167978f5-7f40-4909-85d5-d4149554ad4e" providerId="ADAL" clId="{6975F915-27C4-4E70-A6BF-5364B24A9F61}" dt="2024-02-01T07:24:05.449" v="637" actId="1036"/>
          <ac:spMkLst>
            <pc:docMk/>
            <pc:sldMk cId="863174708" sldId="1805"/>
            <ac:spMk id="8" creationId="{7A974DFE-F2C3-00C2-418B-C7C123D9E2B3}"/>
          </ac:spMkLst>
        </pc:spChg>
        <pc:picChg chg="del">
          <ac:chgData name="Yoel Kortick" userId="167978f5-7f40-4909-85d5-d4149554ad4e" providerId="ADAL" clId="{6975F915-27C4-4E70-A6BF-5364B24A9F61}" dt="2024-02-01T07:23:42.975" v="624" actId="478"/>
          <ac:picMkLst>
            <pc:docMk/>
            <pc:sldMk cId="863174708" sldId="1805"/>
            <ac:picMk id="6" creationId="{0C7787B1-C8B7-1C4A-B47E-D07D1AEEDED9}"/>
          </ac:picMkLst>
        </pc:picChg>
        <pc:picChg chg="add mod ord">
          <ac:chgData name="Yoel Kortick" userId="167978f5-7f40-4909-85d5-d4149554ad4e" providerId="ADAL" clId="{6975F915-27C4-4E70-A6BF-5364B24A9F61}" dt="2024-02-01T07:23:55.367" v="630" actId="167"/>
          <ac:picMkLst>
            <pc:docMk/>
            <pc:sldMk cId="863174708" sldId="1805"/>
            <ac:picMk id="9" creationId="{AE87A3B3-3AFB-BDB4-26D4-6E81F368C163}"/>
          </ac:picMkLst>
        </pc:picChg>
      </pc:sldChg>
      <pc:sldChg chg="modSp del">
        <pc:chgData name="Yoel Kortick" userId="167978f5-7f40-4909-85d5-d4149554ad4e" providerId="ADAL" clId="{6975F915-27C4-4E70-A6BF-5364B24A9F61}" dt="2024-02-01T07:36:26.163" v="757" actId="47"/>
        <pc:sldMkLst>
          <pc:docMk/>
          <pc:sldMk cId="2570219754" sldId="1807"/>
        </pc:sldMkLst>
        <pc:spChg chg="mod">
          <ac:chgData name="Yoel Kortick" userId="167978f5-7f40-4909-85d5-d4149554ad4e" providerId="ADAL" clId="{6975F915-27C4-4E70-A6BF-5364B24A9F61}" dt="2024-02-01T06:45:09.612" v="430"/>
          <ac:spMkLst>
            <pc:docMk/>
            <pc:sldMk cId="2570219754" sldId="1807"/>
            <ac:spMk id="3" creationId="{294BC29B-83C8-416D-9BA2-59380269EFCE}"/>
          </ac:spMkLst>
        </pc:spChg>
      </pc:sldChg>
      <pc:sldChg chg="del">
        <pc:chgData name="Yoel Kortick" userId="167978f5-7f40-4909-85d5-d4149554ad4e" providerId="ADAL" clId="{6975F915-27C4-4E70-A6BF-5364B24A9F61}" dt="2024-02-01T06:45:20.612" v="431" actId="47"/>
        <pc:sldMkLst>
          <pc:docMk/>
          <pc:sldMk cId="4155351002" sldId="1808"/>
        </pc:sldMkLst>
      </pc:sldChg>
      <pc:sldChg chg="del">
        <pc:chgData name="Yoel Kortick" userId="167978f5-7f40-4909-85d5-d4149554ad4e" providerId="ADAL" clId="{6975F915-27C4-4E70-A6BF-5364B24A9F61}" dt="2024-02-01T06:45:20.612" v="431" actId="47"/>
        <pc:sldMkLst>
          <pc:docMk/>
          <pc:sldMk cId="2595097570" sldId="1809"/>
        </pc:sldMkLst>
      </pc:sldChg>
      <pc:sldChg chg="del">
        <pc:chgData name="Yoel Kortick" userId="167978f5-7f40-4909-85d5-d4149554ad4e" providerId="ADAL" clId="{6975F915-27C4-4E70-A6BF-5364B24A9F61}" dt="2024-02-01T06:45:20.612" v="431" actId="47"/>
        <pc:sldMkLst>
          <pc:docMk/>
          <pc:sldMk cId="3102737033" sldId="1810"/>
        </pc:sldMkLst>
      </pc:sldChg>
      <pc:sldChg chg="del">
        <pc:chgData name="Yoel Kortick" userId="167978f5-7f40-4909-85d5-d4149554ad4e" providerId="ADAL" clId="{6975F915-27C4-4E70-A6BF-5364B24A9F61}" dt="2024-02-01T06:45:20.612" v="431" actId="47"/>
        <pc:sldMkLst>
          <pc:docMk/>
          <pc:sldMk cId="3679450533" sldId="1811"/>
        </pc:sldMkLst>
      </pc:sldChg>
      <pc:sldChg chg="del">
        <pc:chgData name="Yoel Kortick" userId="167978f5-7f40-4909-85d5-d4149554ad4e" providerId="ADAL" clId="{6975F915-27C4-4E70-A6BF-5364B24A9F61}" dt="2024-02-01T06:45:20.612" v="431" actId="47"/>
        <pc:sldMkLst>
          <pc:docMk/>
          <pc:sldMk cId="4174939941" sldId="1812"/>
        </pc:sldMkLst>
      </pc:sldChg>
      <pc:sldChg chg="del">
        <pc:chgData name="Yoel Kortick" userId="167978f5-7f40-4909-85d5-d4149554ad4e" providerId="ADAL" clId="{6975F915-27C4-4E70-A6BF-5364B24A9F61}" dt="2024-02-01T06:45:20.612" v="431" actId="47"/>
        <pc:sldMkLst>
          <pc:docMk/>
          <pc:sldMk cId="3192176077" sldId="1813"/>
        </pc:sldMkLst>
      </pc:sldChg>
      <pc:sldChg chg="del">
        <pc:chgData name="Yoel Kortick" userId="167978f5-7f40-4909-85d5-d4149554ad4e" providerId="ADAL" clId="{6975F915-27C4-4E70-A6BF-5364B24A9F61}" dt="2024-02-01T06:45:20.612" v="431" actId="47"/>
        <pc:sldMkLst>
          <pc:docMk/>
          <pc:sldMk cId="70493268" sldId="1814"/>
        </pc:sldMkLst>
      </pc:sldChg>
      <pc:sldChg chg="del">
        <pc:chgData name="Yoel Kortick" userId="167978f5-7f40-4909-85d5-d4149554ad4e" providerId="ADAL" clId="{6975F915-27C4-4E70-A6BF-5364B24A9F61}" dt="2024-02-01T06:45:20.612" v="431" actId="47"/>
        <pc:sldMkLst>
          <pc:docMk/>
          <pc:sldMk cId="1913584083" sldId="1815"/>
        </pc:sldMkLst>
      </pc:sldChg>
      <pc:sldChg chg="del">
        <pc:chgData name="Yoel Kortick" userId="167978f5-7f40-4909-85d5-d4149554ad4e" providerId="ADAL" clId="{6975F915-27C4-4E70-A6BF-5364B24A9F61}" dt="2024-02-01T06:45:20.612" v="431" actId="47"/>
        <pc:sldMkLst>
          <pc:docMk/>
          <pc:sldMk cId="413964958" sldId="1816"/>
        </pc:sldMkLst>
      </pc:sldChg>
      <pc:sldChg chg="del">
        <pc:chgData name="Yoel Kortick" userId="167978f5-7f40-4909-85d5-d4149554ad4e" providerId="ADAL" clId="{6975F915-27C4-4E70-A6BF-5364B24A9F61}" dt="2024-02-01T06:45:20.612" v="431" actId="47"/>
        <pc:sldMkLst>
          <pc:docMk/>
          <pc:sldMk cId="3447289032" sldId="1817"/>
        </pc:sldMkLst>
      </pc:sldChg>
      <pc:sldChg chg="del">
        <pc:chgData name="Yoel Kortick" userId="167978f5-7f40-4909-85d5-d4149554ad4e" providerId="ADAL" clId="{6975F915-27C4-4E70-A6BF-5364B24A9F61}" dt="2024-02-01T06:45:20.612" v="431" actId="47"/>
        <pc:sldMkLst>
          <pc:docMk/>
          <pc:sldMk cId="383440382" sldId="1818"/>
        </pc:sldMkLst>
      </pc:sldChg>
      <pc:sldChg chg="del">
        <pc:chgData name="Yoel Kortick" userId="167978f5-7f40-4909-85d5-d4149554ad4e" providerId="ADAL" clId="{6975F915-27C4-4E70-A6BF-5364B24A9F61}" dt="2024-02-01T06:45:20.612" v="431" actId="47"/>
        <pc:sldMkLst>
          <pc:docMk/>
          <pc:sldMk cId="3559059612" sldId="1819"/>
        </pc:sldMkLst>
      </pc:sldChg>
      <pc:sldChg chg="del">
        <pc:chgData name="Yoel Kortick" userId="167978f5-7f40-4909-85d5-d4149554ad4e" providerId="ADAL" clId="{6975F915-27C4-4E70-A6BF-5364B24A9F61}" dt="2024-02-01T06:45:20.612" v="431" actId="47"/>
        <pc:sldMkLst>
          <pc:docMk/>
          <pc:sldMk cId="3908802356" sldId="1820"/>
        </pc:sldMkLst>
      </pc:sldChg>
      <pc:sldChg chg="del">
        <pc:chgData name="Yoel Kortick" userId="167978f5-7f40-4909-85d5-d4149554ad4e" providerId="ADAL" clId="{6975F915-27C4-4E70-A6BF-5364B24A9F61}" dt="2024-02-01T06:45:20.612" v="431" actId="47"/>
        <pc:sldMkLst>
          <pc:docMk/>
          <pc:sldMk cId="2798797598" sldId="1821"/>
        </pc:sldMkLst>
      </pc:sldChg>
      <pc:sldChg chg="del">
        <pc:chgData name="Yoel Kortick" userId="167978f5-7f40-4909-85d5-d4149554ad4e" providerId="ADAL" clId="{6975F915-27C4-4E70-A6BF-5364B24A9F61}" dt="2024-02-01T06:45:20.612" v="431" actId="47"/>
        <pc:sldMkLst>
          <pc:docMk/>
          <pc:sldMk cId="1980054807" sldId="1822"/>
        </pc:sldMkLst>
      </pc:sldChg>
      <pc:sldChg chg="del">
        <pc:chgData name="Yoel Kortick" userId="167978f5-7f40-4909-85d5-d4149554ad4e" providerId="ADAL" clId="{6975F915-27C4-4E70-A6BF-5364B24A9F61}" dt="2024-02-01T06:45:20.612" v="431" actId="47"/>
        <pc:sldMkLst>
          <pc:docMk/>
          <pc:sldMk cId="1919013688" sldId="1823"/>
        </pc:sldMkLst>
      </pc:sldChg>
      <pc:sldChg chg="del">
        <pc:chgData name="Yoel Kortick" userId="167978f5-7f40-4909-85d5-d4149554ad4e" providerId="ADAL" clId="{6975F915-27C4-4E70-A6BF-5364B24A9F61}" dt="2024-02-01T06:45:20.612" v="431" actId="47"/>
        <pc:sldMkLst>
          <pc:docMk/>
          <pc:sldMk cId="3696129268" sldId="1824"/>
        </pc:sldMkLst>
      </pc:sldChg>
      <pc:sldChg chg="del">
        <pc:chgData name="Yoel Kortick" userId="167978f5-7f40-4909-85d5-d4149554ad4e" providerId="ADAL" clId="{6975F915-27C4-4E70-A6BF-5364B24A9F61}" dt="2024-02-01T06:45:20.612" v="431" actId="47"/>
        <pc:sldMkLst>
          <pc:docMk/>
          <pc:sldMk cId="1391665548" sldId="1825"/>
        </pc:sldMkLst>
      </pc:sldChg>
      <pc:sldChg chg="del">
        <pc:chgData name="Yoel Kortick" userId="167978f5-7f40-4909-85d5-d4149554ad4e" providerId="ADAL" clId="{6975F915-27C4-4E70-A6BF-5364B24A9F61}" dt="2024-02-01T06:45:20.612" v="431" actId="47"/>
        <pc:sldMkLst>
          <pc:docMk/>
          <pc:sldMk cId="1922579749" sldId="1826"/>
        </pc:sldMkLst>
      </pc:sldChg>
      <pc:sldChg chg="del">
        <pc:chgData name="Yoel Kortick" userId="167978f5-7f40-4909-85d5-d4149554ad4e" providerId="ADAL" clId="{6975F915-27C4-4E70-A6BF-5364B24A9F61}" dt="2024-02-01T06:45:20.612" v="431" actId="47"/>
        <pc:sldMkLst>
          <pc:docMk/>
          <pc:sldMk cId="2054450388" sldId="1827"/>
        </pc:sldMkLst>
      </pc:sldChg>
      <pc:sldChg chg="del">
        <pc:chgData name="Yoel Kortick" userId="167978f5-7f40-4909-85d5-d4149554ad4e" providerId="ADAL" clId="{6975F915-27C4-4E70-A6BF-5364B24A9F61}" dt="2024-02-01T06:45:20.612" v="431" actId="47"/>
        <pc:sldMkLst>
          <pc:docMk/>
          <pc:sldMk cId="1795941612" sldId="1828"/>
        </pc:sldMkLst>
      </pc:sldChg>
      <pc:sldChg chg="del">
        <pc:chgData name="Yoel Kortick" userId="167978f5-7f40-4909-85d5-d4149554ad4e" providerId="ADAL" clId="{6975F915-27C4-4E70-A6BF-5364B24A9F61}" dt="2024-02-01T06:45:20.612" v="431" actId="47"/>
        <pc:sldMkLst>
          <pc:docMk/>
          <pc:sldMk cId="1936253814" sldId="1829"/>
        </pc:sldMkLst>
      </pc:sldChg>
      <pc:sldChg chg="del">
        <pc:chgData name="Yoel Kortick" userId="167978f5-7f40-4909-85d5-d4149554ad4e" providerId="ADAL" clId="{6975F915-27C4-4E70-A6BF-5364B24A9F61}" dt="2024-02-01T06:45:20.612" v="431" actId="47"/>
        <pc:sldMkLst>
          <pc:docMk/>
          <pc:sldMk cId="3741732251" sldId="1830"/>
        </pc:sldMkLst>
      </pc:sldChg>
      <pc:sldChg chg="del">
        <pc:chgData name="Yoel Kortick" userId="167978f5-7f40-4909-85d5-d4149554ad4e" providerId="ADAL" clId="{6975F915-27C4-4E70-A6BF-5364B24A9F61}" dt="2024-02-01T06:45:20.612" v="431" actId="47"/>
        <pc:sldMkLst>
          <pc:docMk/>
          <pc:sldMk cId="65146893" sldId="1831"/>
        </pc:sldMkLst>
      </pc:sldChg>
      <pc:sldChg chg="del">
        <pc:chgData name="Yoel Kortick" userId="167978f5-7f40-4909-85d5-d4149554ad4e" providerId="ADAL" clId="{6975F915-27C4-4E70-A6BF-5364B24A9F61}" dt="2024-02-01T06:45:20.612" v="431" actId="47"/>
        <pc:sldMkLst>
          <pc:docMk/>
          <pc:sldMk cId="4250059810" sldId="1832"/>
        </pc:sldMkLst>
      </pc:sldChg>
      <pc:sldChg chg="del">
        <pc:chgData name="Yoel Kortick" userId="167978f5-7f40-4909-85d5-d4149554ad4e" providerId="ADAL" clId="{6975F915-27C4-4E70-A6BF-5364B24A9F61}" dt="2024-02-01T06:45:20.612" v="431" actId="47"/>
        <pc:sldMkLst>
          <pc:docMk/>
          <pc:sldMk cId="280829061" sldId="1833"/>
        </pc:sldMkLst>
      </pc:sldChg>
      <pc:sldChg chg="del">
        <pc:chgData name="Yoel Kortick" userId="167978f5-7f40-4909-85d5-d4149554ad4e" providerId="ADAL" clId="{6975F915-27C4-4E70-A6BF-5364B24A9F61}" dt="2024-02-01T06:45:20.612" v="431" actId="47"/>
        <pc:sldMkLst>
          <pc:docMk/>
          <pc:sldMk cId="3887082927" sldId="1834"/>
        </pc:sldMkLst>
      </pc:sldChg>
      <pc:sldChg chg="del">
        <pc:chgData name="Yoel Kortick" userId="167978f5-7f40-4909-85d5-d4149554ad4e" providerId="ADAL" clId="{6975F915-27C4-4E70-A6BF-5364B24A9F61}" dt="2024-02-01T06:45:20.612" v="431" actId="47"/>
        <pc:sldMkLst>
          <pc:docMk/>
          <pc:sldMk cId="3116964583" sldId="1835"/>
        </pc:sldMkLst>
      </pc:sldChg>
      <pc:sldChg chg="del">
        <pc:chgData name="Yoel Kortick" userId="167978f5-7f40-4909-85d5-d4149554ad4e" providerId="ADAL" clId="{6975F915-27C4-4E70-A6BF-5364B24A9F61}" dt="2024-02-01T06:45:20.612" v="431" actId="47"/>
        <pc:sldMkLst>
          <pc:docMk/>
          <pc:sldMk cId="1309772564" sldId="1836"/>
        </pc:sldMkLst>
      </pc:sldChg>
      <pc:sldChg chg="del">
        <pc:chgData name="Yoel Kortick" userId="167978f5-7f40-4909-85d5-d4149554ad4e" providerId="ADAL" clId="{6975F915-27C4-4E70-A6BF-5364B24A9F61}" dt="2024-02-01T06:45:20.612" v="431" actId="47"/>
        <pc:sldMkLst>
          <pc:docMk/>
          <pc:sldMk cId="3498914797" sldId="1837"/>
        </pc:sldMkLst>
      </pc:sldChg>
      <pc:sldChg chg="del">
        <pc:chgData name="Yoel Kortick" userId="167978f5-7f40-4909-85d5-d4149554ad4e" providerId="ADAL" clId="{6975F915-27C4-4E70-A6BF-5364B24A9F61}" dt="2024-02-01T06:45:20.612" v="431" actId="47"/>
        <pc:sldMkLst>
          <pc:docMk/>
          <pc:sldMk cId="1541228504" sldId="1838"/>
        </pc:sldMkLst>
      </pc:sldChg>
      <pc:sldChg chg="del">
        <pc:chgData name="Yoel Kortick" userId="167978f5-7f40-4909-85d5-d4149554ad4e" providerId="ADAL" clId="{6975F915-27C4-4E70-A6BF-5364B24A9F61}" dt="2024-02-01T06:45:20.612" v="431" actId="47"/>
        <pc:sldMkLst>
          <pc:docMk/>
          <pc:sldMk cId="1181748578" sldId="1839"/>
        </pc:sldMkLst>
      </pc:sldChg>
      <pc:sldChg chg="del">
        <pc:chgData name="Yoel Kortick" userId="167978f5-7f40-4909-85d5-d4149554ad4e" providerId="ADAL" clId="{6975F915-27C4-4E70-A6BF-5364B24A9F61}" dt="2024-02-01T06:45:20.612" v="431" actId="47"/>
        <pc:sldMkLst>
          <pc:docMk/>
          <pc:sldMk cId="3274427560" sldId="1840"/>
        </pc:sldMkLst>
      </pc:sldChg>
      <pc:sldChg chg="del">
        <pc:chgData name="Yoel Kortick" userId="167978f5-7f40-4909-85d5-d4149554ad4e" providerId="ADAL" clId="{6975F915-27C4-4E70-A6BF-5364B24A9F61}" dt="2024-02-01T06:45:20.612" v="431" actId="47"/>
        <pc:sldMkLst>
          <pc:docMk/>
          <pc:sldMk cId="2506116337" sldId="1841"/>
        </pc:sldMkLst>
      </pc:sldChg>
      <pc:sldChg chg="del">
        <pc:chgData name="Yoel Kortick" userId="167978f5-7f40-4909-85d5-d4149554ad4e" providerId="ADAL" clId="{6975F915-27C4-4E70-A6BF-5364B24A9F61}" dt="2024-02-01T06:45:20.612" v="431" actId="47"/>
        <pc:sldMkLst>
          <pc:docMk/>
          <pc:sldMk cId="2619784399" sldId="1842"/>
        </pc:sldMkLst>
      </pc:sldChg>
      <pc:sldChg chg="del">
        <pc:chgData name="Yoel Kortick" userId="167978f5-7f40-4909-85d5-d4149554ad4e" providerId="ADAL" clId="{6975F915-27C4-4E70-A6BF-5364B24A9F61}" dt="2024-02-01T06:45:20.612" v="431" actId="47"/>
        <pc:sldMkLst>
          <pc:docMk/>
          <pc:sldMk cId="426331395" sldId="1843"/>
        </pc:sldMkLst>
      </pc:sldChg>
      <pc:sldChg chg="del">
        <pc:chgData name="Yoel Kortick" userId="167978f5-7f40-4909-85d5-d4149554ad4e" providerId="ADAL" clId="{6975F915-27C4-4E70-A6BF-5364B24A9F61}" dt="2024-02-01T06:45:20.612" v="431" actId="47"/>
        <pc:sldMkLst>
          <pc:docMk/>
          <pc:sldMk cId="193437802" sldId="1844"/>
        </pc:sldMkLst>
      </pc:sldChg>
      <pc:sldChg chg="del">
        <pc:chgData name="Yoel Kortick" userId="167978f5-7f40-4909-85d5-d4149554ad4e" providerId="ADAL" clId="{6975F915-27C4-4E70-A6BF-5364B24A9F61}" dt="2024-02-01T06:45:20.612" v="431" actId="47"/>
        <pc:sldMkLst>
          <pc:docMk/>
          <pc:sldMk cId="3165122237" sldId="1845"/>
        </pc:sldMkLst>
      </pc:sldChg>
      <pc:sldChg chg="del">
        <pc:chgData name="Yoel Kortick" userId="167978f5-7f40-4909-85d5-d4149554ad4e" providerId="ADAL" clId="{6975F915-27C4-4E70-A6BF-5364B24A9F61}" dt="2024-02-01T06:45:20.612" v="431" actId="47"/>
        <pc:sldMkLst>
          <pc:docMk/>
          <pc:sldMk cId="455790991" sldId="1846"/>
        </pc:sldMkLst>
      </pc:sldChg>
      <pc:sldChg chg="del">
        <pc:chgData name="Yoel Kortick" userId="167978f5-7f40-4909-85d5-d4149554ad4e" providerId="ADAL" clId="{6975F915-27C4-4E70-A6BF-5364B24A9F61}" dt="2024-02-01T06:45:20.612" v="431" actId="47"/>
        <pc:sldMkLst>
          <pc:docMk/>
          <pc:sldMk cId="3910442093" sldId="1847"/>
        </pc:sldMkLst>
      </pc:sldChg>
      <pc:sldChg chg="addSp delSp modSp add mod">
        <pc:chgData name="Yoel Kortick" userId="167978f5-7f40-4909-85d5-d4149554ad4e" providerId="ADAL" clId="{6975F915-27C4-4E70-A6BF-5364B24A9F61}" dt="2024-02-01T06:39:01.238" v="187" actId="208"/>
        <pc:sldMkLst>
          <pc:docMk/>
          <pc:sldMk cId="2406665804" sldId="1848"/>
        </pc:sldMkLst>
        <pc:spChg chg="mod">
          <ac:chgData name="Yoel Kortick" userId="167978f5-7f40-4909-85d5-d4149554ad4e" providerId="ADAL" clId="{6975F915-27C4-4E70-A6BF-5364B24A9F61}" dt="2024-02-01T06:33:39.320" v="172" actId="20577"/>
          <ac:spMkLst>
            <pc:docMk/>
            <pc:sldMk cId="2406665804" sldId="1848"/>
            <ac:spMk id="4" creationId="{7DCC24B9-304C-43F8-A814-5ED2034E8A02}"/>
          </ac:spMkLst>
        </pc:spChg>
        <pc:spChg chg="mod">
          <ac:chgData name="Yoel Kortick" userId="167978f5-7f40-4909-85d5-d4149554ad4e" providerId="ADAL" clId="{6975F915-27C4-4E70-A6BF-5364B24A9F61}" dt="2024-02-01T06:38:59.574" v="186" actId="14100"/>
          <ac:spMkLst>
            <pc:docMk/>
            <pc:sldMk cId="2406665804" sldId="1848"/>
            <ac:spMk id="7" creationId="{84117020-BF04-28EB-BFB9-736732F8A25C}"/>
          </ac:spMkLst>
        </pc:spChg>
        <pc:picChg chg="add mod ord">
          <ac:chgData name="Yoel Kortick" userId="167978f5-7f40-4909-85d5-d4149554ad4e" providerId="ADAL" clId="{6975F915-27C4-4E70-A6BF-5364B24A9F61}" dt="2024-02-01T06:39:01.238" v="187" actId="208"/>
          <ac:picMkLst>
            <pc:docMk/>
            <pc:sldMk cId="2406665804" sldId="1848"/>
            <ac:picMk id="6" creationId="{78E9AE19-3976-6217-549F-283651D60A80}"/>
          </ac:picMkLst>
        </pc:picChg>
        <pc:picChg chg="del">
          <ac:chgData name="Yoel Kortick" userId="167978f5-7f40-4909-85d5-d4149554ad4e" providerId="ADAL" clId="{6975F915-27C4-4E70-A6BF-5364B24A9F61}" dt="2024-02-01T06:38:46.515" v="173" actId="478"/>
          <ac:picMkLst>
            <pc:docMk/>
            <pc:sldMk cId="2406665804" sldId="1848"/>
            <ac:picMk id="8" creationId="{C13600CD-6F3F-AA0B-0C52-73AC029F690D}"/>
          </ac:picMkLst>
        </pc:picChg>
      </pc:sldChg>
      <pc:sldChg chg="delSp modSp add mod">
        <pc:chgData name="Yoel Kortick" userId="167978f5-7f40-4909-85d5-d4149554ad4e" providerId="ADAL" clId="{6975F915-27C4-4E70-A6BF-5364B24A9F61}" dt="2024-02-01T06:40:45.713" v="222" actId="27636"/>
        <pc:sldMkLst>
          <pc:docMk/>
          <pc:sldMk cId="2868023633" sldId="1849"/>
        </pc:sldMkLst>
        <pc:spChg chg="mod">
          <ac:chgData name="Yoel Kortick" userId="167978f5-7f40-4909-85d5-d4149554ad4e" providerId="ADAL" clId="{6975F915-27C4-4E70-A6BF-5364B24A9F61}" dt="2024-02-01T06:40:45.713" v="222" actId="27636"/>
          <ac:spMkLst>
            <pc:docMk/>
            <pc:sldMk cId="2868023633" sldId="1849"/>
            <ac:spMk id="4" creationId="{7DCC24B9-304C-43F8-A814-5ED2034E8A02}"/>
          </ac:spMkLst>
        </pc:spChg>
        <pc:spChg chg="del">
          <ac:chgData name="Yoel Kortick" userId="167978f5-7f40-4909-85d5-d4149554ad4e" providerId="ADAL" clId="{6975F915-27C4-4E70-A6BF-5364B24A9F61}" dt="2024-02-01T06:39:25.317" v="189" actId="478"/>
          <ac:spMkLst>
            <pc:docMk/>
            <pc:sldMk cId="2868023633" sldId="1849"/>
            <ac:spMk id="7" creationId="{84117020-BF04-28EB-BFB9-736732F8A25C}"/>
          </ac:spMkLst>
        </pc:spChg>
        <pc:picChg chg="del">
          <ac:chgData name="Yoel Kortick" userId="167978f5-7f40-4909-85d5-d4149554ad4e" providerId="ADAL" clId="{6975F915-27C4-4E70-A6BF-5364B24A9F61}" dt="2024-02-01T06:39:25.317" v="189" actId="478"/>
          <ac:picMkLst>
            <pc:docMk/>
            <pc:sldMk cId="2868023633" sldId="1849"/>
            <ac:picMk id="6" creationId="{78E9AE19-3976-6217-549F-283651D60A80}"/>
          </ac:picMkLst>
        </pc:picChg>
      </pc:sldChg>
      <pc:sldChg chg="modSp add mod">
        <pc:chgData name="Yoel Kortick" userId="167978f5-7f40-4909-85d5-d4149554ad4e" providerId="ADAL" clId="{6975F915-27C4-4E70-A6BF-5364B24A9F61}" dt="2024-02-01T06:41:36.979" v="329" actId="20577"/>
        <pc:sldMkLst>
          <pc:docMk/>
          <pc:sldMk cId="3333206638" sldId="1850"/>
        </pc:sldMkLst>
        <pc:spChg chg="mod">
          <ac:chgData name="Yoel Kortick" userId="167978f5-7f40-4909-85d5-d4149554ad4e" providerId="ADAL" clId="{6975F915-27C4-4E70-A6BF-5364B24A9F61}" dt="2024-02-01T06:41:36.979" v="329" actId="20577"/>
          <ac:spMkLst>
            <pc:docMk/>
            <pc:sldMk cId="3333206638" sldId="1850"/>
            <ac:spMk id="4" creationId="{7DCC24B9-304C-43F8-A814-5ED2034E8A02}"/>
          </ac:spMkLst>
        </pc:spChg>
        <pc:spChg chg="mod">
          <ac:chgData name="Yoel Kortick" userId="167978f5-7f40-4909-85d5-d4149554ad4e" providerId="ADAL" clId="{6975F915-27C4-4E70-A6BF-5364B24A9F61}" dt="2024-02-01T06:41:10.830" v="225" actId="1035"/>
          <ac:spMkLst>
            <pc:docMk/>
            <pc:sldMk cId="3333206638" sldId="1850"/>
            <ac:spMk id="9" creationId="{0C34E9F9-4C78-7897-1D8E-8BDD58300195}"/>
          </ac:spMkLst>
        </pc:spChg>
      </pc:sldChg>
      <pc:sldChg chg="addSp delSp modSp add mod">
        <pc:chgData name="Yoel Kortick" userId="167978f5-7f40-4909-85d5-d4149554ad4e" providerId="ADAL" clId="{6975F915-27C4-4E70-A6BF-5364B24A9F61}" dt="2024-02-01T06:43:35.747" v="420" actId="208"/>
        <pc:sldMkLst>
          <pc:docMk/>
          <pc:sldMk cId="3490794180" sldId="1851"/>
        </pc:sldMkLst>
        <pc:spChg chg="mod">
          <ac:chgData name="Yoel Kortick" userId="167978f5-7f40-4909-85d5-d4149554ad4e" providerId="ADAL" clId="{6975F915-27C4-4E70-A6BF-5364B24A9F61}" dt="2024-02-01T06:43:19.109" v="411" actId="14100"/>
          <ac:spMkLst>
            <pc:docMk/>
            <pc:sldMk cId="3490794180" sldId="1851"/>
            <ac:spMk id="4" creationId="{7DCC24B9-304C-43F8-A814-5ED2034E8A02}"/>
          </ac:spMkLst>
        </pc:spChg>
        <pc:spChg chg="mod">
          <ac:chgData name="Yoel Kortick" userId="167978f5-7f40-4909-85d5-d4149554ad4e" providerId="ADAL" clId="{6975F915-27C4-4E70-A6BF-5364B24A9F61}" dt="2024-02-01T06:43:28.535" v="418" actId="14100"/>
          <ac:spMkLst>
            <pc:docMk/>
            <pc:sldMk cId="3490794180" sldId="1851"/>
            <ac:spMk id="7" creationId="{46B1F7CE-7878-857D-5797-9EE0681B16E2}"/>
          </ac:spMkLst>
        </pc:spChg>
        <pc:spChg chg="del">
          <ac:chgData name="Yoel Kortick" userId="167978f5-7f40-4909-85d5-d4149554ad4e" providerId="ADAL" clId="{6975F915-27C4-4E70-A6BF-5364B24A9F61}" dt="2024-02-01T06:42:44.640" v="336" actId="478"/>
          <ac:spMkLst>
            <pc:docMk/>
            <pc:sldMk cId="3490794180" sldId="1851"/>
            <ac:spMk id="9" creationId="{0C34E9F9-4C78-7897-1D8E-8BDD58300195}"/>
          </ac:spMkLst>
        </pc:spChg>
        <pc:spChg chg="del">
          <ac:chgData name="Yoel Kortick" userId="167978f5-7f40-4909-85d5-d4149554ad4e" providerId="ADAL" clId="{6975F915-27C4-4E70-A6BF-5364B24A9F61}" dt="2024-02-01T06:42:41.297" v="332" actId="478"/>
          <ac:spMkLst>
            <pc:docMk/>
            <pc:sldMk cId="3490794180" sldId="1851"/>
            <ac:spMk id="10" creationId="{19505280-94DE-B4DE-BB26-2122AE39481F}"/>
          </ac:spMkLst>
        </pc:spChg>
        <pc:spChg chg="del">
          <ac:chgData name="Yoel Kortick" userId="167978f5-7f40-4909-85d5-d4149554ad4e" providerId="ADAL" clId="{6975F915-27C4-4E70-A6BF-5364B24A9F61}" dt="2024-02-01T06:42:43.748" v="335" actId="478"/>
          <ac:spMkLst>
            <pc:docMk/>
            <pc:sldMk cId="3490794180" sldId="1851"/>
            <ac:spMk id="11" creationId="{C8902B8D-540D-700D-A5A3-1601A79DA55C}"/>
          </ac:spMkLst>
        </pc:spChg>
        <pc:spChg chg="add">
          <ac:chgData name="Yoel Kortick" userId="167978f5-7f40-4909-85d5-d4149554ad4e" providerId="ADAL" clId="{6975F915-27C4-4E70-A6BF-5364B24A9F61}" dt="2024-02-01T06:43:33.707" v="419" actId="11529"/>
          <ac:spMkLst>
            <pc:docMk/>
            <pc:sldMk cId="3490794180" sldId="1851"/>
            <ac:spMk id="14" creationId="{CA09BEC4-4009-6536-BF74-D884B0670128}"/>
          </ac:spMkLst>
        </pc:spChg>
        <pc:picChg chg="add mod ord">
          <ac:chgData name="Yoel Kortick" userId="167978f5-7f40-4909-85d5-d4149554ad4e" providerId="ADAL" clId="{6975F915-27C4-4E70-A6BF-5364B24A9F61}" dt="2024-02-01T06:43:35.747" v="420" actId="208"/>
          <ac:picMkLst>
            <pc:docMk/>
            <pc:sldMk cId="3490794180" sldId="1851"/>
            <ac:picMk id="6" creationId="{3089C481-7913-FA93-F84B-EE4618139EAA}"/>
          </ac:picMkLst>
        </pc:picChg>
        <pc:picChg chg="del">
          <ac:chgData name="Yoel Kortick" userId="167978f5-7f40-4909-85d5-d4149554ad4e" providerId="ADAL" clId="{6975F915-27C4-4E70-A6BF-5364B24A9F61}" dt="2024-02-01T06:42:39.408" v="331" actId="478"/>
          <ac:picMkLst>
            <pc:docMk/>
            <pc:sldMk cId="3490794180" sldId="1851"/>
            <ac:picMk id="8" creationId="{3C45A143-3CF0-310A-7437-6812FA0C8CC4}"/>
          </ac:picMkLst>
        </pc:picChg>
        <pc:cxnChg chg="del">
          <ac:chgData name="Yoel Kortick" userId="167978f5-7f40-4909-85d5-d4149554ad4e" providerId="ADAL" clId="{6975F915-27C4-4E70-A6BF-5364B24A9F61}" dt="2024-02-01T06:42:42.115" v="333" actId="478"/>
          <ac:cxnSpMkLst>
            <pc:docMk/>
            <pc:sldMk cId="3490794180" sldId="1851"/>
            <ac:cxnSpMk id="12" creationId="{D7496102-F5E4-0CA1-21C4-F918216AB6C0}"/>
          </ac:cxnSpMkLst>
        </pc:cxnChg>
        <pc:cxnChg chg="del">
          <ac:chgData name="Yoel Kortick" userId="167978f5-7f40-4909-85d5-d4149554ad4e" providerId="ADAL" clId="{6975F915-27C4-4E70-A6BF-5364B24A9F61}" dt="2024-02-01T06:42:43.053" v="334" actId="478"/>
          <ac:cxnSpMkLst>
            <pc:docMk/>
            <pc:sldMk cId="3490794180" sldId="1851"/>
            <ac:cxnSpMk id="13" creationId="{31C985C7-314A-3569-0CFC-3608BDC740FC}"/>
          </ac:cxnSpMkLst>
        </pc:cxnChg>
      </pc:sldChg>
      <pc:sldChg chg="modSp add del mod">
        <pc:chgData name="Yoel Kortick" userId="167978f5-7f40-4909-85d5-d4149554ad4e" providerId="ADAL" clId="{6975F915-27C4-4E70-A6BF-5364B24A9F61}" dt="2024-02-01T07:04:29.194" v="450" actId="47"/>
        <pc:sldMkLst>
          <pc:docMk/>
          <pc:sldMk cId="3751496399" sldId="1852"/>
        </pc:sldMkLst>
        <pc:spChg chg="mod">
          <ac:chgData name="Yoel Kortick" userId="167978f5-7f40-4909-85d5-d4149554ad4e" providerId="ADAL" clId="{6975F915-27C4-4E70-A6BF-5364B24A9F61}" dt="2024-02-01T06:43:54.790" v="422"/>
          <ac:spMkLst>
            <pc:docMk/>
            <pc:sldMk cId="3751496399" sldId="1852"/>
            <ac:spMk id="4" creationId="{7DCC24B9-304C-43F8-A814-5ED2034E8A02}"/>
          </ac:spMkLst>
        </pc:spChg>
      </pc:sldChg>
      <pc:sldChg chg="addSp delSp modSp add mod">
        <pc:chgData name="Yoel Kortick" userId="167978f5-7f40-4909-85d5-d4149554ad4e" providerId="ADAL" clId="{6975F915-27C4-4E70-A6BF-5364B24A9F61}" dt="2024-02-01T08:00:44.433" v="1240" actId="208"/>
        <pc:sldMkLst>
          <pc:docMk/>
          <pc:sldMk cId="3508286146" sldId="1853"/>
        </pc:sldMkLst>
        <pc:spChg chg="del">
          <ac:chgData name="Yoel Kortick" userId="167978f5-7f40-4909-85d5-d4149554ad4e" providerId="ADAL" clId="{6975F915-27C4-4E70-A6BF-5364B24A9F61}" dt="2024-02-01T06:44:29.834" v="427" actId="478"/>
          <ac:spMkLst>
            <pc:docMk/>
            <pc:sldMk cId="3508286146" sldId="1853"/>
            <ac:spMk id="7" creationId="{46B1F7CE-7878-857D-5797-9EE0681B16E2}"/>
          </ac:spMkLst>
        </pc:spChg>
        <pc:spChg chg="del">
          <ac:chgData name="Yoel Kortick" userId="167978f5-7f40-4909-85d5-d4149554ad4e" providerId="ADAL" clId="{6975F915-27C4-4E70-A6BF-5364B24A9F61}" dt="2024-02-01T06:44:30.993" v="428" actId="478"/>
          <ac:spMkLst>
            <pc:docMk/>
            <pc:sldMk cId="3508286146" sldId="1853"/>
            <ac:spMk id="14" creationId="{CA09BEC4-4009-6536-BF74-D884B0670128}"/>
          </ac:spMkLst>
        </pc:spChg>
        <pc:picChg chg="del">
          <ac:chgData name="Yoel Kortick" userId="167978f5-7f40-4909-85d5-d4149554ad4e" providerId="ADAL" clId="{6975F915-27C4-4E70-A6BF-5364B24A9F61}" dt="2024-02-01T06:44:22.867" v="424" actId="478"/>
          <ac:picMkLst>
            <pc:docMk/>
            <pc:sldMk cId="3508286146" sldId="1853"/>
            <ac:picMk id="6" creationId="{3089C481-7913-FA93-F84B-EE4618139EAA}"/>
          </ac:picMkLst>
        </pc:picChg>
        <pc:picChg chg="add del mod ord">
          <ac:chgData name="Yoel Kortick" userId="167978f5-7f40-4909-85d5-d4149554ad4e" providerId="ADAL" clId="{6975F915-27C4-4E70-A6BF-5364B24A9F61}" dt="2024-02-01T08:00:38.187" v="1235" actId="478"/>
          <ac:picMkLst>
            <pc:docMk/>
            <pc:sldMk cId="3508286146" sldId="1853"/>
            <ac:picMk id="8" creationId="{5B051450-110D-3A61-8E7C-CE6F6379F10E}"/>
          </ac:picMkLst>
        </pc:picChg>
        <pc:picChg chg="add mod">
          <ac:chgData name="Yoel Kortick" userId="167978f5-7f40-4909-85d5-d4149554ad4e" providerId="ADAL" clId="{6975F915-27C4-4E70-A6BF-5364B24A9F61}" dt="2024-02-01T08:00:44.433" v="1240" actId="208"/>
          <ac:picMkLst>
            <pc:docMk/>
            <pc:sldMk cId="3508286146" sldId="1853"/>
            <ac:picMk id="10" creationId="{B3576B09-5D50-57FA-306C-68A8DA81DCA7}"/>
          </ac:picMkLst>
        </pc:picChg>
      </pc:sldChg>
      <pc:sldChg chg="delSp modSp add mod">
        <pc:chgData name="Yoel Kortick" userId="167978f5-7f40-4909-85d5-d4149554ad4e" providerId="ADAL" clId="{6975F915-27C4-4E70-A6BF-5364B24A9F61}" dt="2024-02-01T07:07:42.898" v="563" actId="478"/>
        <pc:sldMkLst>
          <pc:docMk/>
          <pc:sldMk cId="2890523201" sldId="1854"/>
        </pc:sldMkLst>
        <pc:spChg chg="mod">
          <ac:chgData name="Yoel Kortick" userId="167978f5-7f40-4909-85d5-d4149554ad4e" providerId="ADAL" clId="{6975F915-27C4-4E70-A6BF-5364B24A9F61}" dt="2024-02-01T07:07:19.988" v="538" actId="14100"/>
          <ac:spMkLst>
            <pc:docMk/>
            <pc:sldMk cId="2890523201" sldId="1854"/>
            <ac:spMk id="4" creationId="{7DCC24B9-304C-43F8-A814-5ED2034E8A02}"/>
          </ac:spMkLst>
        </pc:spChg>
        <pc:spChg chg="del">
          <ac:chgData name="Yoel Kortick" userId="167978f5-7f40-4909-85d5-d4149554ad4e" providerId="ADAL" clId="{6975F915-27C4-4E70-A6BF-5364B24A9F61}" dt="2024-02-01T07:07:42.898" v="563" actId="478"/>
          <ac:spMkLst>
            <pc:docMk/>
            <pc:sldMk cId="2890523201" sldId="1854"/>
            <ac:spMk id="8" creationId="{B02717C1-938B-19DF-700F-FA104E274950}"/>
          </ac:spMkLst>
        </pc:spChg>
        <pc:spChg chg="mod">
          <ac:chgData name="Yoel Kortick" userId="167978f5-7f40-4909-85d5-d4149554ad4e" providerId="ADAL" clId="{6975F915-27C4-4E70-A6BF-5364B24A9F61}" dt="2024-02-01T07:07:38.809" v="562" actId="20577"/>
          <ac:spMkLst>
            <pc:docMk/>
            <pc:sldMk cId="2890523201" sldId="1854"/>
            <ac:spMk id="9" creationId="{61C37244-0E38-8D07-C649-1B1FCB730E5F}"/>
          </ac:spMkLst>
        </pc:spChg>
        <pc:spChg chg="del">
          <ac:chgData name="Yoel Kortick" userId="167978f5-7f40-4909-85d5-d4149554ad4e" providerId="ADAL" clId="{6975F915-27C4-4E70-A6BF-5364B24A9F61}" dt="2024-02-01T07:07:22.734" v="539" actId="478"/>
          <ac:spMkLst>
            <pc:docMk/>
            <pc:sldMk cId="2890523201" sldId="1854"/>
            <ac:spMk id="16" creationId="{A00DD815-C5E6-2FA8-EA28-A75D7ADF5EAA}"/>
          </ac:spMkLst>
        </pc:spChg>
        <pc:cxnChg chg="del">
          <ac:chgData name="Yoel Kortick" userId="167978f5-7f40-4909-85d5-d4149554ad4e" providerId="ADAL" clId="{6975F915-27C4-4E70-A6BF-5364B24A9F61}" dt="2024-02-01T07:07:23.714" v="540" actId="478"/>
          <ac:cxnSpMkLst>
            <pc:docMk/>
            <pc:sldMk cId="2890523201" sldId="1854"/>
            <ac:cxnSpMk id="17" creationId="{4F380736-062C-3057-7786-C5F588A6D47A}"/>
          </ac:cxnSpMkLst>
        </pc:cxnChg>
      </pc:sldChg>
      <pc:sldChg chg="addSp delSp modSp add mod">
        <pc:chgData name="Yoel Kortick" userId="167978f5-7f40-4909-85d5-d4149554ad4e" providerId="ADAL" clId="{6975F915-27C4-4E70-A6BF-5364B24A9F61}" dt="2024-02-01T07:10:55.108" v="584" actId="208"/>
        <pc:sldMkLst>
          <pc:docMk/>
          <pc:sldMk cId="4193404461" sldId="1855"/>
        </pc:sldMkLst>
        <pc:spChg chg="mod">
          <ac:chgData name="Yoel Kortick" userId="167978f5-7f40-4909-85d5-d4149554ad4e" providerId="ADAL" clId="{6975F915-27C4-4E70-A6BF-5364B24A9F61}" dt="2024-02-01T07:10:25.352" v="574" actId="33524"/>
          <ac:spMkLst>
            <pc:docMk/>
            <pc:sldMk cId="4193404461" sldId="1855"/>
            <ac:spMk id="4" creationId="{7DCC24B9-304C-43F8-A814-5ED2034E8A02}"/>
          </ac:spMkLst>
        </pc:spChg>
        <pc:spChg chg="mod">
          <ac:chgData name="Yoel Kortick" userId="167978f5-7f40-4909-85d5-d4149554ad4e" providerId="ADAL" clId="{6975F915-27C4-4E70-A6BF-5364B24A9F61}" dt="2024-02-01T07:10:39.824" v="581" actId="1038"/>
          <ac:spMkLst>
            <pc:docMk/>
            <pc:sldMk cId="4193404461" sldId="1855"/>
            <ac:spMk id="7" creationId="{98963A6C-B965-8E4A-0F20-10EE796467AD}"/>
          </ac:spMkLst>
        </pc:spChg>
        <pc:spChg chg="del">
          <ac:chgData name="Yoel Kortick" userId="167978f5-7f40-4909-85d5-d4149554ad4e" providerId="ADAL" clId="{6975F915-27C4-4E70-A6BF-5364B24A9F61}" dt="2024-02-01T07:10:30.840" v="576" actId="478"/>
          <ac:spMkLst>
            <pc:docMk/>
            <pc:sldMk cId="4193404461" sldId="1855"/>
            <ac:spMk id="9" creationId="{61C37244-0E38-8D07-C649-1B1FCB730E5F}"/>
          </ac:spMkLst>
        </pc:spChg>
        <pc:spChg chg="add">
          <ac:chgData name="Yoel Kortick" userId="167978f5-7f40-4909-85d5-d4149554ad4e" providerId="ADAL" clId="{6975F915-27C4-4E70-A6BF-5364B24A9F61}" dt="2024-02-01T07:10:48.431" v="582" actId="11529"/>
          <ac:spMkLst>
            <pc:docMk/>
            <pc:sldMk cId="4193404461" sldId="1855"/>
            <ac:spMk id="11" creationId="{AFA2CE7A-4770-7043-74CD-0787B0C4B633}"/>
          </ac:spMkLst>
        </pc:spChg>
        <pc:spChg chg="add">
          <ac:chgData name="Yoel Kortick" userId="167978f5-7f40-4909-85d5-d4149554ad4e" providerId="ADAL" clId="{6975F915-27C4-4E70-A6BF-5364B24A9F61}" dt="2024-02-01T07:10:53.001" v="583" actId="11529"/>
          <ac:spMkLst>
            <pc:docMk/>
            <pc:sldMk cId="4193404461" sldId="1855"/>
            <ac:spMk id="12" creationId="{83F2263E-7D4C-F482-B534-B14E078EB8CF}"/>
          </ac:spMkLst>
        </pc:spChg>
        <pc:picChg chg="del">
          <ac:chgData name="Yoel Kortick" userId="167978f5-7f40-4909-85d5-d4149554ad4e" providerId="ADAL" clId="{6975F915-27C4-4E70-A6BF-5364B24A9F61}" dt="2024-02-01T07:10:17.807" v="567" actId="478"/>
          <ac:picMkLst>
            <pc:docMk/>
            <pc:sldMk cId="4193404461" sldId="1855"/>
            <ac:picMk id="6" creationId="{0FFA28CA-2FB6-7380-58A9-6AF12E99E548}"/>
          </ac:picMkLst>
        </pc:picChg>
        <pc:picChg chg="add mod ord">
          <ac:chgData name="Yoel Kortick" userId="167978f5-7f40-4909-85d5-d4149554ad4e" providerId="ADAL" clId="{6975F915-27C4-4E70-A6BF-5364B24A9F61}" dt="2024-02-01T07:10:55.108" v="584" actId="208"/>
          <ac:picMkLst>
            <pc:docMk/>
            <pc:sldMk cId="4193404461" sldId="1855"/>
            <ac:picMk id="8" creationId="{6483AA33-765A-E1A0-3064-77C5A54F4814}"/>
          </ac:picMkLst>
        </pc:picChg>
        <pc:cxnChg chg="del">
          <ac:chgData name="Yoel Kortick" userId="167978f5-7f40-4909-85d5-d4149554ad4e" providerId="ADAL" clId="{6975F915-27C4-4E70-A6BF-5364B24A9F61}" dt="2024-02-01T07:10:31.601" v="577" actId="478"/>
          <ac:cxnSpMkLst>
            <pc:docMk/>
            <pc:sldMk cId="4193404461" sldId="1855"/>
            <ac:cxnSpMk id="10" creationId="{F192DAB9-D127-4741-965E-D8DB36A4EC37}"/>
          </ac:cxnSpMkLst>
        </pc:cxnChg>
      </pc:sldChg>
      <pc:sldChg chg="addSp delSp modSp add mod">
        <pc:chgData name="Yoel Kortick" userId="167978f5-7f40-4909-85d5-d4149554ad4e" providerId="ADAL" clId="{6975F915-27C4-4E70-A6BF-5364B24A9F61}" dt="2024-02-01T07:18:21.902" v="621" actId="208"/>
        <pc:sldMkLst>
          <pc:docMk/>
          <pc:sldMk cId="1281573501" sldId="1856"/>
        </pc:sldMkLst>
        <pc:spChg chg="mod">
          <ac:chgData name="Yoel Kortick" userId="167978f5-7f40-4909-85d5-d4149554ad4e" providerId="ADAL" clId="{6975F915-27C4-4E70-A6BF-5364B24A9F61}" dt="2024-02-01T07:17:33.872" v="587" actId="27636"/>
          <ac:spMkLst>
            <pc:docMk/>
            <pc:sldMk cId="1281573501" sldId="1856"/>
            <ac:spMk id="4" creationId="{7DCC24B9-304C-43F8-A814-5ED2034E8A02}"/>
          </ac:spMkLst>
        </pc:spChg>
        <pc:spChg chg="del">
          <ac:chgData name="Yoel Kortick" userId="167978f5-7f40-4909-85d5-d4149554ad4e" providerId="ADAL" clId="{6975F915-27C4-4E70-A6BF-5364B24A9F61}" dt="2024-02-01T07:18:18.913" v="619" actId="478"/>
          <ac:spMkLst>
            <pc:docMk/>
            <pc:sldMk cId="1281573501" sldId="1856"/>
            <ac:spMk id="7" creationId="{98963A6C-B965-8E4A-0F20-10EE796467AD}"/>
          </ac:spMkLst>
        </pc:spChg>
        <pc:spChg chg="mod">
          <ac:chgData name="Yoel Kortick" userId="167978f5-7f40-4909-85d5-d4149554ad4e" providerId="ADAL" clId="{6975F915-27C4-4E70-A6BF-5364B24A9F61}" dt="2024-02-01T07:18:15.743" v="618" actId="1038"/>
          <ac:spMkLst>
            <pc:docMk/>
            <pc:sldMk cId="1281573501" sldId="1856"/>
            <ac:spMk id="11" creationId="{AFA2CE7A-4770-7043-74CD-0787B0C4B633}"/>
          </ac:spMkLst>
        </pc:spChg>
        <pc:spChg chg="del">
          <ac:chgData name="Yoel Kortick" userId="167978f5-7f40-4909-85d5-d4149554ad4e" providerId="ADAL" clId="{6975F915-27C4-4E70-A6BF-5364B24A9F61}" dt="2024-02-01T07:18:20.234" v="620" actId="478"/>
          <ac:spMkLst>
            <pc:docMk/>
            <pc:sldMk cId="1281573501" sldId="1856"/>
            <ac:spMk id="12" creationId="{83F2263E-7D4C-F482-B534-B14E078EB8CF}"/>
          </ac:spMkLst>
        </pc:spChg>
        <pc:picChg chg="add mod ord">
          <ac:chgData name="Yoel Kortick" userId="167978f5-7f40-4909-85d5-d4149554ad4e" providerId="ADAL" clId="{6975F915-27C4-4E70-A6BF-5364B24A9F61}" dt="2024-02-01T07:18:21.902" v="621" actId="208"/>
          <ac:picMkLst>
            <pc:docMk/>
            <pc:sldMk cId="1281573501" sldId="1856"/>
            <ac:picMk id="6" creationId="{8895F651-5010-1262-3055-2466531B7FB1}"/>
          </ac:picMkLst>
        </pc:picChg>
        <pc:picChg chg="del">
          <ac:chgData name="Yoel Kortick" userId="167978f5-7f40-4909-85d5-d4149554ad4e" providerId="ADAL" clId="{6975F915-27C4-4E70-A6BF-5364B24A9F61}" dt="2024-02-01T07:18:00.096" v="588" actId="478"/>
          <ac:picMkLst>
            <pc:docMk/>
            <pc:sldMk cId="1281573501" sldId="1856"/>
            <ac:picMk id="8" creationId="{6483AA33-765A-E1A0-3064-77C5A54F4814}"/>
          </ac:picMkLst>
        </pc:picChg>
      </pc:sldChg>
      <pc:sldChg chg="addSp delSp modSp add mod">
        <pc:chgData name="Yoel Kortick" userId="167978f5-7f40-4909-85d5-d4149554ad4e" providerId="ADAL" clId="{6975F915-27C4-4E70-A6BF-5364B24A9F61}" dt="2024-02-01T08:35:30.115" v="1773" actId="6549"/>
        <pc:sldMkLst>
          <pc:docMk/>
          <pc:sldMk cId="3621577669" sldId="1857"/>
        </pc:sldMkLst>
        <pc:spChg chg="mod">
          <ac:chgData name="Yoel Kortick" userId="167978f5-7f40-4909-85d5-d4149554ad4e" providerId="ADAL" clId="{6975F915-27C4-4E70-A6BF-5364B24A9F61}" dt="2024-02-01T08:35:30.115" v="1773" actId="6549"/>
          <ac:spMkLst>
            <pc:docMk/>
            <pc:sldMk cId="3621577669" sldId="1857"/>
            <ac:spMk id="4" creationId="{7DCC24B9-304C-43F8-A814-5ED2034E8A02}"/>
          </ac:spMkLst>
        </pc:spChg>
        <pc:spChg chg="mod">
          <ac:chgData name="Yoel Kortick" userId="167978f5-7f40-4909-85d5-d4149554ad4e" providerId="ADAL" clId="{6975F915-27C4-4E70-A6BF-5364B24A9F61}" dt="2024-02-01T08:35:07.832" v="1760" actId="1036"/>
          <ac:spMkLst>
            <pc:docMk/>
            <pc:sldMk cId="3621577669" sldId="1857"/>
            <ac:spMk id="7" creationId="{46B1F7CE-7878-857D-5797-9EE0681B16E2}"/>
          </ac:spMkLst>
        </pc:spChg>
        <pc:spChg chg="del">
          <ac:chgData name="Yoel Kortick" userId="167978f5-7f40-4909-85d5-d4149554ad4e" providerId="ADAL" clId="{6975F915-27C4-4E70-A6BF-5364B24A9F61}" dt="2024-02-01T07:28:43.330" v="694" actId="478"/>
          <ac:spMkLst>
            <pc:docMk/>
            <pc:sldMk cId="3621577669" sldId="1857"/>
            <ac:spMk id="8" creationId="{7A974DFE-F2C3-00C2-418B-C7C123D9E2B3}"/>
          </ac:spMkLst>
        </pc:spChg>
        <pc:spChg chg="add del">
          <ac:chgData name="Yoel Kortick" userId="167978f5-7f40-4909-85d5-d4149554ad4e" providerId="ADAL" clId="{6975F915-27C4-4E70-A6BF-5364B24A9F61}" dt="2024-02-01T07:33:05.675" v="748" actId="478"/>
          <ac:spMkLst>
            <pc:docMk/>
            <pc:sldMk cId="3621577669" sldId="1857"/>
            <ac:spMk id="10" creationId="{226A8BC7-A1D3-48DC-9E8A-3F756B44799D}"/>
          </ac:spMkLst>
        </pc:spChg>
        <pc:spChg chg="add mod">
          <ac:chgData name="Yoel Kortick" userId="167978f5-7f40-4909-85d5-d4149554ad4e" providerId="ADAL" clId="{6975F915-27C4-4E70-A6BF-5364B24A9F61}" dt="2024-02-01T08:35:07.832" v="1760" actId="1036"/>
          <ac:spMkLst>
            <pc:docMk/>
            <pc:sldMk cId="3621577669" sldId="1857"/>
            <ac:spMk id="11" creationId="{FD857CAA-0332-C301-4348-928C2134CD6F}"/>
          </ac:spMkLst>
        </pc:spChg>
        <pc:spChg chg="add mod">
          <ac:chgData name="Yoel Kortick" userId="167978f5-7f40-4909-85d5-d4149554ad4e" providerId="ADAL" clId="{6975F915-27C4-4E70-A6BF-5364B24A9F61}" dt="2024-02-01T08:35:07.832" v="1760" actId="1036"/>
          <ac:spMkLst>
            <pc:docMk/>
            <pc:sldMk cId="3621577669" sldId="1857"/>
            <ac:spMk id="12" creationId="{1A0420B5-3ECA-0456-8C93-C32B849A7723}"/>
          </ac:spMkLst>
        </pc:spChg>
        <pc:picChg chg="add mod ord">
          <ac:chgData name="Yoel Kortick" userId="167978f5-7f40-4909-85d5-d4149554ad4e" providerId="ADAL" clId="{6975F915-27C4-4E70-A6BF-5364B24A9F61}" dt="2024-02-01T08:35:07.832" v="1760" actId="1036"/>
          <ac:picMkLst>
            <pc:docMk/>
            <pc:sldMk cId="3621577669" sldId="1857"/>
            <ac:picMk id="6" creationId="{783E2969-EC80-8B6E-4F1A-3FA88F1D6C46}"/>
          </ac:picMkLst>
        </pc:picChg>
        <pc:picChg chg="del">
          <ac:chgData name="Yoel Kortick" userId="167978f5-7f40-4909-85d5-d4149554ad4e" providerId="ADAL" clId="{6975F915-27C4-4E70-A6BF-5364B24A9F61}" dt="2024-02-01T07:27:16.738" v="647" actId="478"/>
          <ac:picMkLst>
            <pc:docMk/>
            <pc:sldMk cId="3621577669" sldId="1857"/>
            <ac:picMk id="9" creationId="{AE87A3B3-3AFB-BDB4-26D4-6E81F368C163}"/>
          </ac:picMkLst>
        </pc:picChg>
      </pc:sldChg>
      <pc:sldChg chg="addSp delSp modSp add mod">
        <pc:chgData name="Yoel Kortick" userId="167978f5-7f40-4909-85d5-d4149554ad4e" providerId="ADAL" clId="{6975F915-27C4-4E70-A6BF-5364B24A9F61}" dt="2024-02-01T07:36:33.827" v="758" actId="208"/>
        <pc:sldMkLst>
          <pc:docMk/>
          <pc:sldMk cId="3783785679" sldId="1858"/>
        </pc:sldMkLst>
        <pc:spChg chg="mod">
          <ac:chgData name="Yoel Kortick" userId="167978f5-7f40-4909-85d5-d4149554ad4e" providerId="ADAL" clId="{6975F915-27C4-4E70-A6BF-5364B24A9F61}" dt="2024-02-01T07:35:58.980" v="754" actId="27636"/>
          <ac:spMkLst>
            <pc:docMk/>
            <pc:sldMk cId="3783785679" sldId="1858"/>
            <ac:spMk id="4" creationId="{7DCC24B9-304C-43F8-A814-5ED2034E8A02}"/>
          </ac:spMkLst>
        </pc:spChg>
        <pc:spChg chg="del">
          <ac:chgData name="Yoel Kortick" userId="167978f5-7f40-4909-85d5-d4149554ad4e" providerId="ADAL" clId="{6975F915-27C4-4E70-A6BF-5364B24A9F61}" dt="2024-02-01T07:36:19.324" v="755" actId="478"/>
          <ac:spMkLst>
            <pc:docMk/>
            <pc:sldMk cId="3783785679" sldId="1858"/>
            <ac:spMk id="7" creationId="{46B1F7CE-7878-857D-5797-9EE0681B16E2}"/>
          </ac:spMkLst>
        </pc:spChg>
        <pc:spChg chg="del">
          <ac:chgData name="Yoel Kortick" userId="167978f5-7f40-4909-85d5-d4149554ad4e" providerId="ADAL" clId="{6975F915-27C4-4E70-A6BF-5364B24A9F61}" dt="2024-02-01T07:36:19.324" v="755" actId="478"/>
          <ac:spMkLst>
            <pc:docMk/>
            <pc:sldMk cId="3783785679" sldId="1858"/>
            <ac:spMk id="11" creationId="{FD857CAA-0332-C301-4348-928C2134CD6F}"/>
          </ac:spMkLst>
        </pc:spChg>
        <pc:spChg chg="del">
          <ac:chgData name="Yoel Kortick" userId="167978f5-7f40-4909-85d5-d4149554ad4e" providerId="ADAL" clId="{6975F915-27C4-4E70-A6BF-5364B24A9F61}" dt="2024-02-01T07:36:19.324" v="755" actId="478"/>
          <ac:spMkLst>
            <pc:docMk/>
            <pc:sldMk cId="3783785679" sldId="1858"/>
            <ac:spMk id="12" creationId="{1A0420B5-3ECA-0456-8C93-C32B849A7723}"/>
          </ac:spMkLst>
        </pc:spChg>
        <pc:picChg chg="del">
          <ac:chgData name="Yoel Kortick" userId="167978f5-7f40-4909-85d5-d4149554ad4e" providerId="ADAL" clId="{6975F915-27C4-4E70-A6BF-5364B24A9F61}" dt="2024-02-01T07:36:19.324" v="755" actId="478"/>
          <ac:picMkLst>
            <pc:docMk/>
            <pc:sldMk cId="3783785679" sldId="1858"/>
            <ac:picMk id="6" creationId="{783E2969-EC80-8B6E-4F1A-3FA88F1D6C46}"/>
          </ac:picMkLst>
        </pc:picChg>
        <pc:picChg chg="add mod">
          <ac:chgData name="Yoel Kortick" userId="167978f5-7f40-4909-85d5-d4149554ad4e" providerId="ADAL" clId="{6975F915-27C4-4E70-A6BF-5364B24A9F61}" dt="2024-02-01T07:36:33.827" v="758" actId="208"/>
          <ac:picMkLst>
            <pc:docMk/>
            <pc:sldMk cId="3783785679" sldId="1858"/>
            <ac:picMk id="8" creationId="{993E0949-AA44-5899-C86E-69866D466ED4}"/>
          </ac:picMkLst>
        </pc:picChg>
      </pc:sldChg>
      <pc:sldChg chg="addSp delSp modSp add mod">
        <pc:chgData name="Yoel Kortick" userId="167978f5-7f40-4909-85d5-d4149554ad4e" providerId="ADAL" clId="{6975F915-27C4-4E70-A6BF-5364B24A9F61}" dt="2024-02-01T07:38:43.981" v="803" actId="208"/>
        <pc:sldMkLst>
          <pc:docMk/>
          <pc:sldMk cId="1387811637" sldId="1859"/>
        </pc:sldMkLst>
        <pc:spChg chg="mod">
          <ac:chgData name="Yoel Kortick" userId="167978f5-7f40-4909-85d5-d4149554ad4e" providerId="ADAL" clId="{6975F915-27C4-4E70-A6BF-5364B24A9F61}" dt="2024-02-01T07:38:38.910" v="800" actId="20577"/>
          <ac:spMkLst>
            <pc:docMk/>
            <pc:sldMk cId="1387811637" sldId="1859"/>
            <ac:spMk id="4" creationId="{7DCC24B9-304C-43F8-A814-5ED2034E8A02}"/>
          </ac:spMkLst>
        </pc:spChg>
        <pc:picChg chg="add mod">
          <ac:chgData name="Yoel Kortick" userId="167978f5-7f40-4909-85d5-d4149554ad4e" providerId="ADAL" clId="{6975F915-27C4-4E70-A6BF-5364B24A9F61}" dt="2024-02-01T07:38:43.981" v="803" actId="208"/>
          <ac:picMkLst>
            <pc:docMk/>
            <pc:sldMk cId="1387811637" sldId="1859"/>
            <ac:picMk id="6" creationId="{857E4B92-30BF-C5B0-9206-2DD37057C322}"/>
          </ac:picMkLst>
        </pc:picChg>
        <pc:picChg chg="del">
          <ac:chgData name="Yoel Kortick" userId="167978f5-7f40-4909-85d5-d4149554ad4e" providerId="ADAL" clId="{6975F915-27C4-4E70-A6BF-5364B24A9F61}" dt="2024-02-01T07:38:41.345" v="801" actId="478"/>
          <ac:picMkLst>
            <pc:docMk/>
            <pc:sldMk cId="1387811637" sldId="1859"/>
            <ac:picMk id="8" creationId="{993E0949-AA44-5899-C86E-69866D466ED4}"/>
          </ac:picMkLst>
        </pc:picChg>
      </pc:sldChg>
      <pc:sldChg chg="addSp delSp modSp add mod">
        <pc:chgData name="Yoel Kortick" userId="167978f5-7f40-4909-85d5-d4149554ad4e" providerId="ADAL" clId="{6975F915-27C4-4E70-A6BF-5364B24A9F61}" dt="2024-02-01T07:42:06.401" v="856" actId="11529"/>
        <pc:sldMkLst>
          <pc:docMk/>
          <pc:sldMk cId="2764433364" sldId="1860"/>
        </pc:sldMkLst>
        <pc:spChg chg="mod">
          <ac:chgData name="Yoel Kortick" userId="167978f5-7f40-4909-85d5-d4149554ad4e" providerId="ADAL" clId="{6975F915-27C4-4E70-A6BF-5364B24A9F61}" dt="2024-02-01T07:39:44.291" v="805"/>
          <ac:spMkLst>
            <pc:docMk/>
            <pc:sldMk cId="2764433364" sldId="1860"/>
            <ac:spMk id="4" creationId="{7DCC24B9-304C-43F8-A814-5ED2034E8A02}"/>
          </ac:spMkLst>
        </pc:spChg>
        <pc:spChg chg="add mod">
          <ac:chgData name="Yoel Kortick" userId="167978f5-7f40-4909-85d5-d4149554ad4e" providerId="ADAL" clId="{6975F915-27C4-4E70-A6BF-5364B24A9F61}" dt="2024-02-01T07:42:00.762" v="855" actId="14100"/>
          <ac:spMkLst>
            <pc:docMk/>
            <pc:sldMk cId="2764433364" sldId="1860"/>
            <ac:spMk id="8" creationId="{D8DCFB3E-D7C5-BBBE-0BC5-D258C5DAC512}"/>
          </ac:spMkLst>
        </pc:spChg>
        <pc:picChg chg="del">
          <ac:chgData name="Yoel Kortick" userId="167978f5-7f40-4909-85d5-d4149554ad4e" providerId="ADAL" clId="{6975F915-27C4-4E70-A6BF-5364B24A9F61}" dt="2024-02-01T07:40:55.921" v="806" actId="478"/>
          <ac:picMkLst>
            <pc:docMk/>
            <pc:sldMk cId="2764433364" sldId="1860"/>
            <ac:picMk id="6" creationId="{857E4B92-30BF-C5B0-9206-2DD37057C322}"/>
          </ac:picMkLst>
        </pc:picChg>
        <pc:picChg chg="add mod">
          <ac:chgData name="Yoel Kortick" userId="167978f5-7f40-4909-85d5-d4149554ad4e" providerId="ADAL" clId="{6975F915-27C4-4E70-A6BF-5364B24A9F61}" dt="2024-02-01T07:41:02.080" v="816" actId="208"/>
          <ac:picMkLst>
            <pc:docMk/>
            <pc:sldMk cId="2764433364" sldId="1860"/>
            <ac:picMk id="7" creationId="{DD837795-237A-479F-869C-531C3B973EF4}"/>
          </ac:picMkLst>
        </pc:picChg>
        <pc:cxnChg chg="add">
          <ac:chgData name="Yoel Kortick" userId="167978f5-7f40-4909-85d5-d4149554ad4e" providerId="ADAL" clId="{6975F915-27C4-4E70-A6BF-5364B24A9F61}" dt="2024-02-01T07:42:06.401" v="856" actId="11529"/>
          <ac:cxnSpMkLst>
            <pc:docMk/>
            <pc:sldMk cId="2764433364" sldId="1860"/>
            <ac:cxnSpMk id="10" creationId="{F950C80A-61DE-D2BB-B008-3002207F1455}"/>
          </ac:cxnSpMkLst>
        </pc:cxnChg>
      </pc:sldChg>
      <pc:sldChg chg="addSp delSp modSp add mod">
        <pc:chgData name="Yoel Kortick" userId="167978f5-7f40-4909-85d5-d4149554ad4e" providerId="ADAL" clId="{6975F915-27C4-4E70-A6BF-5364B24A9F61}" dt="2024-02-01T07:44:52.882" v="941" actId="11529"/>
        <pc:sldMkLst>
          <pc:docMk/>
          <pc:sldMk cId="4207090878" sldId="1861"/>
        </pc:sldMkLst>
        <pc:spChg chg="mod">
          <ac:chgData name="Yoel Kortick" userId="167978f5-7f40-4909-85d5-d4149554ad4e" providerId="ADAL" clId="{6975F915-27C4-4E70-A6BF-5364B24A9F61}" dt="2024-02-01T07:44:43.365" v="937" actId="6549"/>
          <ac:spMkLst>
            <pc:docMk/>
            <pc:sldMk cId="4207090878" sldId="1861"/>
            <ac:spMk id="4" creationId="{7DCC24B9-304C-43F8-A814-5ED2034E8A02}"/>
          </ac:spMkLst>
        </pc:spChg>
        <pc:spChg chg="del">
          <ac:chgData name="Yoel Kortick" userId="167978f5-7f40-4909-85d5-d4149554ad4e" providerId="ADAL" clId="{6975F915-27C4-4E70-A6BF-5364B24A9F61}" dt="2024-02-01T07:44:48.714" v="940" actId="478"/>
          <ac:spMkLst>
            <pc:docMk/>
            <pc:sldMk cId="4207090878" sldId="1861"/>
            <ac:spMk id="8" creationId="{D8DCFB3E-D7C5-BBBE-0BC5-D258C5DAC512}"/>
          </ac:spMkLst>
        </pc:spChg>
        <pc:spChg chg="add">
          <ac:chgData name="Yoel Kortick" userId="167978f5-7f40-4909-85d5-d4149554ad4e" providerId="ADAL" clId="{6975F915-27C4-4E70-A6BF-5364B24A9F61}" dt="2024-02-01T07:44:52.882" v="941" actId="11529"/>
          <ac:spMkLst>
            <pc:docMk/>
            <pc:sldMk cId="4207090878" sldId="1861"/>
            <ac:spMk id="9" creationId="{37705917-AE43-DCA3-D57F-79A43BE807D0}"/>
          </ac:spMkLst>
        </pc:spChg>
        <pc:picChg chg="add mod">
          <ac:chgData name="Yoel Kortick" userId="167978f5-7f40-4909-85d5-d4149554ad4e" providerId="ADAL" clId="{6975F915-27C4-4E70-A6BF-5364B24A9F61}" dt="2024-02-01T07:44:45.637" v="938" actId="208"/>
          <ac:picMkLst>
            <pc:docMk/>
            <pc:sldMk cId="4207090878" sldId="1861"/>
            <ac:picMk id="6" creationId="{D79BEC5B-6BE4-99B1-16E8-0AE368318973}"/>
          </ac:picMkLst>
        </pc:picChg>
        <pc:picChg chg="del">
          <ac:chgData name="Yoel Kortick" userId="167978f5-7f40-4909-85d5-d4149554ad4e" providerId="ADAL" clId="{6975F915-27C4-4E70-A6BF-5364B24A9F61}" dt="2024-02-01T07:42:48.854" v="858" actId="478"/>
          <ac:picMkLst>
            <pc:docMk/>
            <pc:sldMk cId="4207090878" sldId="1861"/>
            <ac:picMk id="7" creationId="{DD837795-237A-479F-869C-531C3B973EF4}"/>
          </ac:picMkLst>
        </pc:picChg>
        <pc:cxnChg chg="del">
          <ac:chgData name="Yoel Kortick" userId="167978f5-7f40-4909-85d5-d4149554ad4e" providerId="ADAL" clId="{6975F915-27C4-4E70-A6BF-5364B24A9F61}" dt="2024-02-01T07:44:47.792" v="939" actId="478"/>
          <ac:cxnSpMkLst>
            <pc:docMk/>
            <pc:sldMk cId="4207090878" sldId="1861"/>
            <ac:cxnSpMk id="10" creationId="{F950C80A-61DE-D2BB-B008-3002207F1455}"/>
          </ac:cxnSpMkLst>
        </pc:cxnChg>
      </pc:sldChg>
      <pc:sldChg chg="addSp delSp modSp add mod">
        <pc:chgData name="Yoel Kortick" userId="167978f5-7f40-4909-85d5-d4149554ad4e" providerId="ADAL" clId="{6975F915-27C4-4E70-A6BF-5364B24A9F61}" dt="2024-02-01T08:15:41.452" v="1648"/>
        <pc:sldMkLst>
          <pc:docMk/>
          <pc:sldMk cId="315092130" sldId="1862"/>
        </pc:sldMkLst>
        <pc:spChg chg="mod">
          <ac:chgData name="Yoel Kortick" userId="167978f5-7f40-4909-85d5-d4149554ad4e" providerId="ADAL" clId="{6975F915-27C4-4E70-A6BF-5364B24A9F61}" dt="2024-02-01T08:15:41.452" v="1648"/>
          <ac:spMkLst>
            <pc:docMk/>
            <pc:sldMk cId="315092130" sldId="1862"/>
            <ac:spMk id="4" creationId="{7DCC24B9-304C-43F8-A814-5ED2034E8A02}"/>
          </ac:spMkLst>
        </pc:spChg>
        <pc:spChg chg="del mod">
          <ac:chgData name="Yoel Kortick" userId="167978f5-7f40-4909-85d5-d4149554ad4e" providerId="ADAL" clId="{6975F915-27C4-4E70-A6BF-5364B24A9F61}" dt="2024-02-01T07:44:37.983" v="934" actId="478"/>
          <ac:spMkLst>
            <pc:docMk/>
            <pc:sldMk cId="315092130" sldId="1862"/>
            <ac:spMk id="8" creationId="{D8DCFB3E-D7C5-BBBE-0BC5-D258C5DAC512}"/>
          </ac:spMkLst>
        </pc:spChg>
        <pc:spChg chg="add mod">
          <ac:chgData name="Yoel Kortick" userId="167978f5-7f40-4909-85d5-d4149554ad4e" providerId="ADAL" clId="{6975F915-27C4-4E70-A6BF-5364B24A9F61}" dt="2024-02-01T07:54:15.090" v="1125" actId="1038"/>
          <ac:spMkLst>
            <pc:docMk/>
            <pc:sldMk cId="315092130" sldId="1862"/>
            <ac:spMk id="9" creationId="{533E54E1-5864-11AC-C93A-FBD8EFD914BF}"/>
          </ac:spMkLst>
        </pc:spChg>
        <pc:picChg chg="del">
          <ac:chgData name="Yoel Kortick" userId="167978f5-7f40-4909-85d5-d4149554ad4e" providerId="ADAL" clId="{6975F915-27C4-4E70-A6BF-5364B24A9F61}" dt="2024-02-01T07:44:38.746" v="935" actId="478"/>
          <ac:picMkLst>
            <pc:docMk/>
            <pc:sldMk cId="315092130" sldId="1862"/>
            <ac:picMk id="6" creationId="{D79BEC5B-6BE4-99B1-16E8-0AE368318973}"/>
          </ac:picMkLst>
        </pc:picChg>
        <pc:picChg chg="add mod">
          <ac:chgData name="Yoel Kortick" userId="167978f5-7f40-4909-85d5-d4149554ad4e" providerId="ADAL" clId="{6975F915-27C4-4E70-A6BF-5364B24A9F61}" dt="2024-02-01T07:54:01.428" v="1117" actId="208"/>
          <ac:picMkLst>
            <pc:docMk/>
            <pc:sldMk cId="315092130" sldId="1862"/>
            <ac:picMk id="7" creationId="{A5F2EB6E-B208-C5F2-F9B7-FEA3D1F47B56}"/>
          </ac:picMkLst>
        </pc:picChg>
        <pc:cxnChg chg="del">
          <ac:chgData name="Yoel Kortick" userId="167978f5-7f40-4909-85d5-d4149554ad4e" providerId="ADAL" clId="{6975F915-27C4-4E70-A6BF-5364B24A9F61}" dt="2024-02-01T07:44:37.305" v="933" actId="478"/>
          <ac:cxnSpMkLst>
            <pc:docMk/>
            <pc:sldMk cId="315092130" sldId="1862"/>
            <ac:cxnSpMk id="10" creationId="{F950C80A-61DE-D2BB-B008-3002207F1455}"/>
          </ac:cxnSpMkLst>
        </pc:cxnChg>
      </pc:sldChg>
      <pc:sldChg chg="addSp modSp add mod">
        <pc:chgData name="Yoel Kortick" userId="167978f5-7f40-4909-85d5-d4149554ad4e" providerId="ADAL" clId="{6975F915-27C4-4E70-A6BF-5364B24A9F61}" dt="2024-02-01T07:54:37.242" v="1128"/>
        <pc:sldMkLst>
          <pc:docMk/>
          <pc:sldMk cId="1681639443" sldId="1863"/>
        </pc:sldMkLst>
        <pc:spChg chg="mod">
          <ac:chgData name="Yoel Kortick" userId="167978f5-7f40-4909-85d5-d4149554ad4e" providerId="ADAL" clId="{6975F915-27C4-4E70-A6BF-5364B24A9F61}" dt="2024-02-01T07:54:37.242" v="1128"/>
          <ac:spMkLst>
            <pc:docMk/>
            <pc:sldMk cId="1681639443" sldId="1863"/>
            <ac:spMk id="4" creationId="{7DCC24B9-304C-43F8-A814-5ED2034E8A02}"/>
          </ac:spMkLst>
        </pc:spChg>
        <pc:spChg chg="add">
          <ac:chgData name="Yoel Kortick" userId="167978f5-7f40-4909-85d5-d4149554ad4e" providerId="ADAL" clId="{6975F915-27C4-4E70-A6BF-5364B24A9F61}" dt="2024-02-01T07:51:15.318" v="1072" actId="11529"/>
          <ac:spMkLst>
            <pc:docMk/>
            <pc:sldMk cId="1681639443" sldId="1863"/>
            <ac:spMk id="7" creationId="{4545033C-8C52-4EF3-18E1-3417965CE332}"/>
          </ac:spMkLst>
        </pc:spChg>
        <pc:spChg chg="add mod">
          <ac:chgData name="Yoel Kortick" userId="167978f5-7f40-4909-85d5-d4149554ad4e" providerId="ADAL" clId="{6975F915-27C4-4E70-A6BF-5364B24A9F61}" dt="2024-02-01T07:51:35.544" v="1112" actId="208"/>
          <ac:spMkLst>
            <pc:docMk/>
            <pc:sldMk cId="1681639443" sldId="1863"/>
            <ac:spMk id="8" creationId="{5863CFBC-ACC4-C5F7-8472-528E67890F9B}"/>
          </ac:spMkLst>
        </pc:spChg>
        <pc:picChg chg="add mod">
          <ac:chgData name="Yoel Kortick" userId="167978f5-7f40-4909-85d5-d4149554ad4e" providerId="ADAL" clId="{6975F915-27C4-4E70-A6BF-5364B24A9F61}" dt="2024-02-01T07:51:18.709" v="1073" actId="208"/>
          <ac:picMkLst>
            <pc:docMk/>
            <pc:sldMk cId="1681639443" sldId="1863"/>
            <ac:picMk id="6" creationId="{04ECEDE0-0FBA-8B07-91F4-8D18E8540B1F}"/>
          </ac:picMkLst>
        </pc:picChg>
        <pc:cxnChg chg="add">
          <ac:chgData name="Yoel Kortick" userId="167978f5-7f40-4909-85d5-d4149554ad4e" providerId="ADAL" clId="{6975F915-27C4-4E70-A6BF-5364B24A9F61}" dt="2024-02-01T07:51:40.853" v="1113" actId="11529"/>
          <ac:cxnSpMkLst>
            <pc:docMk/>
            <pc:sldMk cId="1681639443" sldId="1863"/>
            <ac:cxnSpMk id="10" creationId="{77F17C4C-8B8E-BC06-D67B-D6E9132469E4}"/>
          </ac:cxnSpMkLst>
        </pc:cxnChg>
      </pc:sldChg>
      <pc:sldChg chg="addSp modSp add mod">
        <pc:chgData name="Yoel Kortick" userId="167978f5-7f40-4909-85d5-d4149554ad4e" providerId="ADAL" clId="{6975F915-27C4-4E70-A6BF-5364B24A9F61}" dt="2024-02-01T07:57:16.074" v="1193" actId="208"/>
        <pc:sldMkLst>
          <pc:docMk/>
          <pc:sldMk cId="3278376413" sldId="1864"/>
        </pc:sldMkLst>
        <pc:spChg chg="mod">
          <ac:chgData name="Yoel Kortick" userId="167978f5-7f40-4909-85d5-d4149554ad4e" providerId="ADAL" clId="{6975F915-27C4-4E70-A6BF-5364B24A9F61}" dt="2024-02-01T07:57:01.381" v="1190" actId="20577"/>
          <ac:spMkLst>
            <pc:docMk/>
            <pc:sldMk cId="3278376413" sldId="1864"/>
            <ac:spMk id="4" creationId="{7DCC24B9-304C-43F8-A814-5ED2034E8A02}"/>
          </ac:spMkLst>
        </pc:spChg>
        <pc:spChg chg="add">
          <ac:chgData name="Yoel Kortick" userId="167978f5-7f40-4909-85d5-d4149554ad4e" providerId="ADAL" clId="{6975F915-27C4-4E70-A6BF-5364B24A9F61}" dt="2024-02-01T07:57:13.761" v="1192" actId="11529"/>
          <ac:spMkLst>
            <pc:docMk/>
            <pc:sldMk cId="3278376413" sldId="1864"/>
            <ac:spMk id="7" creationId="{F0AD0F35-1801-47DE-31AF-55C42CD9BF05}"/>
          </ac:spMkLst>
        </pc:spChg>
        <pc:picChg chg="add mod">
          <ac:chgData name="Yoel Kortick" userId="167978f5-7f40-4909-85d5-d4149554ad4e" providerId="ADAL" clId="{6975F915-27C4-4E70-A6BF-5364B24A9F61}" dt="2024-02-01T07:57:16.074" v="1193" actId="208"/>
          <ac:picMkLst>
            <pc:docMk/>
            <pc:sldMk cId="3278376413" sldId="1864"/>
            <ac:picMk id="6" creationId="{3C263D04-4448-B651-576D-861D3176DB46}"/>
          </ac:picMkLst>
        </pc:picChg>
      </pc:sldChg>
      <pc:sldChg chg="addSp delSp modSp add mod">
        <pc:chgData name="Yoel Kortick" userId="167978f5-7f40-4909-85d5-d4149554ad4e" providerId="ADAL" clId="{6975F915-27C4-4E70-A6BF-5364B24A9F61}" dt="2024-02-01T08:02:07.573" v="1256" actId="1038"/>
        <pc:sldMkLst>
          <pc:docMk/>
          <pc:sldMk cId="1406806450" sldId="1865"/>
        </pc:sldMkLst>
        <pc:spChg chg="mod">
          <ac:chgData name="Yoel Kortick" userId="167978f5-7f40-4909-85d5-d4149554ad4e" providerId="ADAL" clId="{6975F915-27C4-4E70-A6BF-5364B24A9F61}" dt="2024-02-01T07:57:41.866" v="1216" actId="6549"/>
          <ac:spMkLst>
            <pc:docMk/>
            <pc:sldMk cId="1406806450" sldId="1865"/>
            <ac:spMk id="4" creationId="{7DCC24B9-304C-43F8-A814-5ED2034E8A02}"/>
          </ac:spMkLst>
        </pc:spChg>
        <pc:spChg chg="mod">
          <ac:chgData name="Yoel Kortick" userId="167978f5-7f40-4909-85d5-d4149554ad4e" providerId="ADAL" clId="{6975F915-27C4-4E70-A6BF-5364B24A9F61}" dt="2024-02-01T07:58:52.079" v="1233" actId="1036"/>
          <ac:spMkLst>
            <pc:docMk/>
            <pc:sldMk cId="1406806450" sldId="1865"/>
            <ac:spMk id="7" creationId="{F0AD0F35-1801-47DE-31AF-55C42CD9BF05}"/>
          </ac:spMkLst>
        </pc:spChg>
        <pc:spChg chg="add mod">
          <ac:chgData name="Yoel Kortick" userId="167978f5-7f40-4909-85d5-d4149554ad4e" providerId="ADAL" clId="{6975F915-27C4-4E70-A6BF-5364B24A9F61}" dt="2024-02-01T08:02:07.573" v="1256" actId="1038"/>
          <ac:spMkLst>
            <pc:docMk/>
            <pc:sldMk cId="1406806450" sldId="1865"/>
            <ac:spMk id="11" creationId="{5F1A5520-DEC7-0DC7-A427-D00120D2B539}"/>
          </ac:spMkLst>
        </pc:spChg>
        <pc:picChg chg="del mod">
          <ac:chgData name="Yoel Kortick" userId="167978f5-7f40-4909-85d5-d4149554ad4e" providerId="ADAL" clId="{6975F915-27C4-4E70-A6BF-5364B24A9F61}" dt="2024-02-01T07:57:52.257" v="1220" actId="478"/>
          <ac:picMkLst>
            <pc:docMk/>
            <pc:sldMk cId="1406806450" sldId="1865"/>
            <ac:picMk id="6" creationId="{3C263D04-4448-B651-576D-861D3176DB46}"/>
          </ac:picMkLst>
        </pc:picChg>
        <pc:picChg chg="add mod ord">
          <ac:chgData name="Yoel Kortick" userId="167978f5-7f40-4909-85d5-d4149554ad4e" providerId="ADAL" clId="{6975F915-27C4-4E70-A6BF-5364B24A9F61}" dt="2024-02-01T07:58:55.263" v="1234" actId="167"/>
          <ac:picMkLst>
            <pc:docMk/>
            <pc:sldMk cId="1406806450" sldId="1865"/>
            <ac:picMk id="8" creationId="{97157A76-FE50-72E0-881B-9DF866EB2BDB}"/>
          </ac:picMkLst>
        </pc:picChg>
        <pc:picChg chg="add mod">
          <ac:chgData name="Yoel Kortick" userId="167978f5-7f40-4909-85d5-d4149554ad4e" providerId="ADAL" clId="{6975F915-27C4-4E70-A6BF-5364B24A9F61}" dt="2024-02-01T08:01:57.953" v="1249" actId="208"/>
          <ac:picMkLst>
            <pc:docMk/>
            <pc:sldMk cId="1406806450" sldId="1865"/>
            <ac:picMk id="10" creationId="{AC7FEAF8-2901-EE7D-83AF-13CFAA398052}"/>
          </ac:picMkLst>
        </pc:picChg>
      </pc:sldChg>
      <pc:sldChg chg="addSp delSp modSp add mod">
        <pc:chgData name="Yoel Kortick" userId="167978f5-7f40-4909-85d5-d4149554ad4e" providerId="ADAL" clId="{6975F915-27C4-4E70-A6BF-5364B24A9F61}" dt="2024-02-01T08:03:48.328" v="1296" actId="11529"/>
        <pc:sldMkLst>
          <pc:docMk/>
          <pc:sldMk cId="1920268507" sldId="1866"/>
        </pc:sldMkLst>
        <pc:spChg chg="mod">
          <ac:chgData name="Yoel Kortick" userId="167978f5-7f40-4909-85d5-d4149554ad4e" providerId="ADAL" clId="{6975F915-27C4-4E70-A6BF-5364B24A9F61}" dt="2024-02-01T08:03:38.053" v="1295" actId="20577"/>
          <ac:spMkLst>
            <pc:docMk/>
            <pc:sldMk cId="1920268507" sldId="1866"/>
            <ac:spMk id="4" creationId="{7DCC24B9-304C-43F8-A814-5ED2034E8A02}"/>
          </ac:spMkLst>
        </pc:spChg>
        <pc:spChg chg="del">
          <ac:chgData name="Yoel Kortick" userId="167978f5-7f40-4909-85d5-d4149554ad4e" providerId="ADAL" clId="{6975F915-27C4-4E70-A6BF-5364B24A9F61}" dt="2024-02-01T08:03:19.834" v="1260" actId="478"/>
          <ac:spMkLst>
            <pc:docMk/>
            <pc:sldMk cId="1920268507" sldId="1866"/>
            <ac:spMk id="7" creationId="{F0AD0F35-1801-47DE-31AF-55C42CD9BF05}"/>
          </ac:spMkLst>
        </pc:spChg>
        <pc:spChg chg="add">
          <ac:chgData name="Yoel Kortick" userId="167978f5-7f40-4909-85d5-d4149554ad4e" providerId="ADAL" clId="{6975F915-27C4-4E70-A6BF-5364B24A9F61}" dt="2024-02-01T08:03:48.328" v="1296" actId="11529"/>
          <ac:spMkLst>
            <pc:docMk/>
            <pc:sldMk cId="1920268507" sldId="1866"/>
            <ac:spMk id="9" creationId="{A3332702-BDC9-650E-3F2B-A7730E9A2A1C}"/>
          </ac:spMkLst>
        </pc:spChg>
        <pc:picChg chg="add mod">
          <ac:chgData name="Yoel Kortick" userId="167978f5-7f40-4909-85d5-d4149554ad4e" providerId="ADAL" clId="{6975F915-27C4-4E70-A6BF-5364B24A9F61}" dt="2024-02-01T08:03:27.216" v="1265" actId="208"/>
          <ac:picMkLst>
            <pc:docMk/>
            <pc:sldMk cId="1920268507" sldId="1866"/>
            <ac:picMk id="6" creationId="{AF9395CC-899E-3F63-DB87-95E4F4973F7E}"/>
          </ac:picMkLst>
        </pc:picChg>
        <pc:picChg chg="del">
          <ac:chgData name="Yoel Kortick" userId="167978f5-7f40-4909-85d5-d4149554ad4e" providerId="ADAL" clId="{6975F915-27C4-4E70-A6BF-5364B24A9F61}" dt="2024-02-01T08:03:18.968" v="1259" actId="478"/>
          <ac:picMkLst>
            <pc:docMk/>
            <pc:sldMk cId="1920268507" sldId="1866"/>
            <ac:picMk id="8" creationId="{97157A76-FE50-72E0-881B-9DF866EB2BDB}"/>
          </ac:picMkLst>
        </pc:picChg>
        <pc:picChg chg="del">
          <ac:chgData name="Yoel Kortick" userId="167978f5-7f40-4909-85d5-d4149554ad4e" providerId="ADAL" clId="{6975F915-27C4-4E70-A6BF-5364B24A9F61}" dt="2024-02-01T08:03:18.151" v="1258" actId="478"/>
          <ac:picMkLst>
            <pc:docMk/>
            <pc:sldMk cId="1920268507" sldId="1866"/>
            <ac:picMk id="10" creationId="{AC7FEAF8-2901-EE7D-83AF-13CFAA398052}"/>
          </ac:picMkLst>
        </pc:picChg>
      </pc:sldChg>
      <pc:sldChg chg="addSp delSp modSp add mod">
        <pc:chgData name="Yoel Kortick" userId="167978f5-7f40-4909-85d5-d4149554ad4e" providerId="ADAL" clId="{6975F915-27C4-4E70-A6BF-5364B24A9F61}" dt="2024-02-01T08:05:34.908" v="1351" actId="478"/>
        <pc:sldMkLst>
          <pc:docMk/>
          <pc:sldMk cId="1742287777" sldId="1867"/>
        </pc:sldMkLst>
        <pc:spChg chg="mod">
          <ac:chgData name="Yoel Kortick" userId="167978f5-7f40-4909-85d5-d4149554ad4e" providerId="ADAL" clId="{6975F915-27C4-4E70-A6BF-5364B24A9F61}" dt="2024-02-01T08:05:14.968" v="1340" actId="20577"/>
          <ac:spMkLst>
            <pc:docMk/>
            <pc:sldMk cId="1742287777" sldId="1867"/>
            <ac:spMk id="4" creationId="{7DCC24B9-304C-43F8-A814-5ED2034E8A02}"/>
          </ac:spMkLst>
        </pc:spChg>
        <pc:spChg chg="del">
          <ac:chgData name="Yoel Kortick" userId="167978f5-7f40-4909-85d5-d4149554ad4e" providerId="ADAL" clId="{6975F915-27C4-4E70-A6BF-5364B24A9F61}" dt="2024-02-01T08:05:34.908" v="1351" actId="478"/>
          <ac:spMkLst>
            <pc:docMk/>
            <pc:sldMk cId="1742287777" sldId="1867"/>
            <ac:spMk id="9" creationId="{A3332702-BDC9-650E-3F2B-A7730E9A2A1C}"/>
          </ac:spMkLst>
        </pc:spChg>
        <pc:spChg chg="mod">
          <ac:chgData name="Yoel Kortick" userId="167978f5-7f40-4909-85d5-d4149554ad4e" providerId="ADAL" clId="{6975F915-27C4-4E70-A6BF-5364B24A9F61}" dt="2024-02-01T08:05:30.946" v="1350" actId="1036"/>
          <ac:spMkLst>
            <pc:docMk/>
            <pc:sldMk cId="1742287777" sldId="1867"/>
            <ac:spMk id="11" creationId="{5F1A5520-DEC7-0DC7-A427-D00120D2B539}"/>
          </ac:spMkLst>
        </pc:spChg>
        <pc:picChg chg="del">
          <ac:chgData name="Yoel Kortick" userId="167978f5-7f40-4909-85d5-d4149554ad4e" providerId="ADAL" clId="{6975F915-27C4-4E70-A6BF-5364B24A9F61}" dt="2024-02-01T08:05:16.973" v="1341" actId="478"/>
          <ac:picMkLst>
            <pc:docMk/>
            <pc:sldMk cId="1742287777" sldId="1867"/>
            <ac:picMk id="6" creationId="{AF9395CC-899E-3F63-DB87-95E4F4973F7E}"/>
          </ac:picMkLst>
        </pc:picChg>
        <pc:picChg chg="add mod ord">
          <ac:chgData name="Yoel Kortick" userId="167978f5-7f40-4909-85d5-d4149554ad4e" providerId="ADAL" clId="{6975F915-27C4-4E70-A6BF-5364B24A9F61}" dt="2024-02-01T08:05:23.804" v="1346" actId="167"/>
          <ac:picMkLst>
            <pc:docMk/>
            <pc:sldMk cId="1742287777" sldId="1867"/>
            <ac:picMk id="7" creationId="{CDE2F5E9-57C0-A602-B736-DA16DCB2CC79}"/>
          </ac:picMkLst>
        </pc:picChg>
      </pc:sldChg>
      <pc:sldChg chg="addSp delSp modSp add mod">
        <pc:chgData name="Yoel Kortick" userId="167978f5-7f40-4909-85d5-d4149554ad4e" providerId="ADAL" clId="{6975F915-27C4-4E70-A6BF-5364B24A9F61}" dt="2024-02-01T08:06:37.122" v="1359" actId="167"/>
        <pc:sldMkLst>
          <pc:docMk/>
          <pc:sldMk cId="1708999782" sldId="1868"/>
        </pc:sldMkLst>
        <pc:spChg chg="mod">
          <ac:chgData name="Yoel Kortick" userId="167978f5-7f40-4909-85d5-d4149554ad4e" providerId="ADAL" clId="{6975F915-27C4-4E70-A6BF-5364B24A9F61}" dt="2024-02-01T08:05:57.170" v="1353"/>
          <ac:spMkLst>
            <pc:docMk/>
            <pc:sldMk cId="1708999782" sldId="1868"/>
            <ac:spMk id="4" creationId="{7DCC24B9-304C-43F8-A814-5ED2034E8A02}"/>
          </ac:spMkLst>
        </pc:spChg>
        <pc:spChg chg="mod">
          <ac:chgData name="Yoel Kortick" userId="167978f5-7f40-4909-85d5-d4149554ad4e" providerId="ADAL" clId="{6975F915-27C4-4E70-A6BF-5364B24A9F61}" dt="2024-02-01T08:06:33.319" v="1357" actId="14100"/>
          <ac:spMkLst>
            <pc:docMk/>
            <pc:sldMk cId="1708999782" sldId="1868"/>
            <ac:spMk id="11" creationId="{5F1A5520-DEC7-0DC7-A427-D00120D2B539}"/>
          </ac:spMkLst>
        </pc:spChg>
        <pc:picChg chg="add mod ord">
          <ac:chgData name="Yoel Kortick" userId="167978f5-7f40-4909-85d5-d4149554ad4e" providerId="ADAL" clId="{6975F915-27C4-4E70-A6BF-5364B24A9F61}" dt="2024-02-01T08:06:37.122" v="1359" actId="167"/>
          <ac:picMkLst>
            <pc:docMk/>
            <pc:sldMk cId="1708999782" sldId="1868"/>
            <ac:picMk id="6" creationId="{937CBDFF-4785-DDC7-A719-68DD7951D9AC}"/>
          </ac:picMkLst>
        </pc:picChg>
        <pc:picChg chg="del">
          <ac:chgData name="Yoel Kortick" userId="167978f5-7f40-4909-85d5-d4149554ad4e" providerId="ADAL" clId="{6975F915-27C4-4E70-A6BF-5364B24A9F61}" dt="2024-02-01T08:05:59.668" v="1354" actId="478"/>
          <ac:picMkLst>
            <pc:docMk/>
            <pc:sldMk cId="1708999782" sldId="1868"/>
            <ac:picMk id="7" creationId="{CDE2F5E9-57C0-A602-B736-DA16DCB2CC79}"/>
          </ac:picMkLst>
        </pc:picChg>
      </pc:sldChg>
      <pc:sldChg chg="addSp delSp modSp add mod">
        <pc:chgData name="Yoel Kortick" userId="167978f5-7f40-4909-85d5-d4149554ad4e" providerId="ADAL" clId="{6975F915-27C4-4E70-A6BF-5364B24A9F61}" dt="2024-02-01T08:07:47.699" v="1377" actId="11529"/>
        <pc:sldMkLst>
          <pc:docMk/>
          <pc:sldMk cId="3985692673" sldId="1869"/>
        </pc:sldMkLst>
        <pc:spChg chg="mod">
          <ac:chgData name="Yoel Kortick" userId="167978f5-7f40-4909-85d5-d4149554ad4e" providerId="ADAL" clId="{6975F915-27C4-4E70-A6BF-5364B24A9F61}" dt="2024-02-01T08:06:57.044" v="1363" actId="20577"/>
          <ac:spMkLst>
            <pc:docMk/>
            <pc:sldMk cId="3985692673" sldId="1869"/>
            <ac:spMk id="4" creationId="{7DCC24B9-304C-43F8-A814-5ED2034E8A02}"/>
          </ac:spMkLst>
        </pc:spChg>
        <pc:spChg chg="add">
          <ac:chgData name="Yoel Kortick" userId="167978f5-7f40-4909-85d5-d4149554ad4e" providerId="ADAL" clId="{6975F915-27C4-4E70-A6BF-5364B24A9F61}" dt="2024-02-01T08:07:47.699" v="1377" actId="11529"/>
          <ac:spMkLst>
            <pc:docMk/>
            <pc:sldMk cId="3985692673" sldId="1869"/>
            <ac:spMk id="8" creationId="{310659F5-E1A4-DB96-ADBE-883BA9FE5834}"/>
          </ac:spMkLst>
        </pc:spChg>
        <pc:spChg chg="mod">
          <ac:chgData name="Yoel Kortick" userId="167978f5-7f40-4909-85d5-d4149554ad4e" providerId="ADAL" clId="{6975F915-27C4-4E70-A6BF-5364B24A9F61}" dt="2024-02-01T08:07:40.168" v="1376" actId="14100"/>
          <ac:spMkLst>
            <pc:docMk/>
            <pc:sldMk cId="3985692673" sldId="1869"/>
            <ac:spMk id="11" creationId="{5F1A5520-DEC7-0DC7-A427-D00120D2B539}"/>
          </ac:spMkLst>
        </pc:spChg>
        <pc:picChg chg="del">
          <ac:chgData name="Yoel Kortick" userId="167978f5-7f40-4909-85d5-d4149554ad4e" providerId="ADAL" clId="{6975F915-27C4-4E70-A6BF-5364B24A9F61}" dt="2024-02-01T08:07:28.896" v="1364" actId="478"/>
          <ac:picMkLst>
            <pc:docMk/>
            <pc:sldMk cId="3985692673" sldId="1869"/>
            <ac:picMk id="6" creationId="{937CBDFF-4785-DDC7-A719-68DD7951D9AC}"/>
          </ac:picMkLst>
        </pc:picChg>
        <pc:picChg chg="add mod ord">
          <ac:chgData name="Yoel Kortick" userId="167978f5-7f40-4909-85d5-d4149554ad4e" providerId="ADAL" clId="{6975F915-27C4-4E70-A6BF-5364B24A9F61}" dt="2024-02-01T08:07:35.283" v="1374" actId="167"/>
          <ac:picMkLst>
            <pc:docMk/>
            <pc:sldMk cId="3985692673" sldId="1869"/>
            <ac:picMk id="7" creationId="{C7459981-2601-8D0A-2530-FA52E1132F52}"/>
          </ac:picMkLst>
        </pc:picChg>
      </pc:sldChg>
      <pc:sldChg chg="addSp delSp modSp add mod">
        <pc:chgData name="Yoel Kortick" userId="167978f5-7f40-4909-85d5-d4149554ad4e" providerId="ADAL" clId="{6975F915-27C4-4E70-A6BF-5364B24A9F61}" dt="2024-02-01T08:09:29.323" v="1404" actId="14100"/>
        <pc:sldMkLst>
          <pc:docMk/>
          <pc:sldMk cId="3981589767" sldId="1870"/>
        </pc:sldMkLst>
        <pc:spChg chg="mod">
          <ac:chgData name="Yoel Kortick" userId="167978f5-7f40-4909-85d5-d4149554ad4e" providerId="ADAL" clId="{6975F915-27C4-4E70-A6BF-5364B24A9F61}" dt="2024-02-01T08:08:09.283" v="1379"/>
          <ac:spMkLst>
            <pc:docMk/>
            <pc:sldMk cId="3981589767" sldId="1870"/>
            <ac:spMk id="4" creationId="{7DCC24B9-304C-43F8-A814-5ED2034E8A02}"/>
          </ac:spMkLst>
        </pc:spChg>
        <pc:spChg chg="del">
          <ac:chgData name="Yoel Kortick" userId="167978f5-7f40-4909-85d5-d4149554ad4e" providerId="ADAL" clId="{6975F915-27C4-4E70-A6BF-5364B24A9F61}" dt="2024-02-01T08:09:16.778" v="1398" actId="478"/>
          <ac:spMkLst>
            <pc:docMk/>
            <pc:sldMk cId="3981589767" sldId="1870"/>
            <ac:spMk id="8" creationId="{310659F5-E1A4-DB96-ADBE-883BA9FE5834}"/>
          </ac:spMkLst>
        </pc:spChg>
        <pc:spChg chg="add mod">
          <ac:chgData name="Yoel Kortick" userId="167978f5-7f40-4909-85d5-d4149554ad4e" providerId="ADAL" clId="{6975F915-27C4-4E70-A6BF-5364B24A9F61}" dt="2024-02-01T08:09:29.323" v="1404" actId="14100"/>
          <ac:spMkLst>
            <pc:docMk/>
            <pc:sldMk cId="3981589767" sldId="1870"/>
            <ac:spMk id="9" creationId="{20EC5E42-CD83-6220-7A83-B0AF8F975AD4}"/>
          </ac:spMkLst>
        </pc:spChg>
        <pc:spChg chg="mod">
          <ac:chgData name="Yoel Kortick" userId="167978f5-7f40-4909-85d5-d4149554ad4e" providerId="ADAL" clId="{6975F915-27C4-4E70-A6BF-5364B24A9F61}" dt="2024-02-01T08:09:27.081" v="1403" actId="14100"/>
          <ac:spMkLst>
            <pc:docMk/>
            <pc:sldMk cId="3981589767" sldId="1870"/>
            <ac:spMk id="11" creationId="{5F1A5520-DEC7-0DC7-A427-D00120D2B539}"/>
          </ac:spMkLst>
        </pc:spChg>
        <pc:picChg chg="add mod ord">
          <ac:chgData name="Yoel Kortick" userId="167978f5-7f40-4909-85d5-d4149554ad4e" providerId="ADAL" clId="{6975F915-27C4-4E70-A6BF-5364B24A9F61}" dt="2024-02-01T08:09:23.796" v="1402" actId="208"/>
          <ac:picMkLst>
            <pc:docMk/>
            <pc:sldMk cId="3981589767" sldId="1870"/>
            <ac:picMk id="6" creationId="{C9279614-984F-61F8-F77E-DF80F533E3CE}"/>
          </ac:picMkLst>
        </pc:picChg>
        <pc:picChg chg="del">
          <ac:chgData name="Yoel Kortick" userId="167978f5-7f40-4909-85d5-d4149554ad4e" providerId="ADAL" clId="{6975F915-27C4-4E70-A6BF-5364B24A9F61}" dt="2024-02-01T08:08:50.570" v="1380" actId="478"/>
          <ac:picMkLst>
            <pc:docMk/>
            <pc:sldMk cId="3981589767" sldId="1870"/>
            <ac:picMk id="7" creationId="{C7459981-2601-8D0A-2530-FA52E1132F52}"/>
          </ac:picMkLst>
        </pc:picChg>
      </pc:sldChg>
      <pc:sldChg chg="addSp delSp modSp add mod">
        <pc:chgData name="Yoel Kortick" userId="167978f5-7f40-4909-85d5-d4149554ad4e" providerId="ADAL" clId="{6975F915-27C4-4E70-A6BF-5364B24A9F61}" dt="2024-02-01T08:37:37.322" v="1774" actId="6549"/>
        <pc:sldMkLst>
          <pc:docMk/>
          <pc:sldMk cId="3233188491" sldId="1871"/>
        </pc:sldMkLst>
        <pc:spChg chg="mod">
          <ac:chgData name="Yoel Kortick" userId="167978f5-7f40-4909-85d5-d4149554ad4e" providerId="ADAL" clId="{6975F915-27C4-4E70-A6BF-5364B24A9F61}" dt="2024-02-01T08:37:37.322" v="1774" actId="6549"/>
          <ac:spMkLst>
            <pc:docMk/>
            <pc:sldMk cId="3233188491" sldId="1871"/>
            <ac:spMk id="4" creationId="{7DCC24B9-304C-43F8-A814-5ED2034E8A02}"/>
          </ac:spMkLst>
        </pc:spChg>
        <pc:spChg chg="del">
          <ac:chgData name="Yoel Kortick" userId="167978f5-7f40-4909-85d5-d4149554ad4e" providerId="ADAL" clId="{6975F915-27C4-4E70-A6BF-5364B24A9F61}" dt="2024-02-01T08:10:38.077" v="1438" actId="478"/>
          <ac:spMkLst>
            <pc:docMk/>
            <pc:sldMk cId="3233188491" sldId="1871"/>
            <ac:spMk id="9" creationId="{20EC5E42-CD83-6220-7A83-B0AF8F975AD4}"/>
          </ac:spMkLst>
        </pc:spChg>
        <pc:spChg chg="del">
          <ac:chgData name="Yoel Kortick" userId="167978f5-7f40-4909-85d5-d4149554ad4e" providerId="ADAL" clId="{6975F915-27C4-4E70-A6BF-5364B24A9F61}" dt="2024-02-01T08:10:38.077" v="1438" actId="478"/>
          <ac:spMkLst>
            <pc:docMk/>
            <pc:sldMk cId="3233188491" sldId="1871"/>
            <ac:spMk id="11" creationId="{5F1A5520-DEC7-0DC7-A427-D00120D2B539}"/>
          </ac:spMkLst>
        </pc:spChg>
        <pc:picChg chg="del">
          <ac:chgData name="Yoel Kortick" userId="167978f5-7f40-4909-85d5-d4149554ad4e" providerId="ADAL" clId="{6975F915-27C4-4E70-A6BF-5364B24A9F61}" dt="2024-02-01T08:10:38.077" v="1438" actId="478"/>
          <ac:picMkLst>
            <pc:docMk/>
            <pc:sldMk cId="3233188491" sldId="1871"/>
            <ac:picMk id="6" creationId="{C9279614-984F-61F8-F77E-DF80F533E3CE}"/>
          </ac:picMkLst>
        </pc:picChg>
        <pc:picChg chg="add mod">
          <ac:chgData name="Yoel Kortick" userId="167978f5-7f40-4909-85d5-d4149554ad4e" providerId="ADAL" clId="{6975F915-27C4-4E70-A6BF-5364B24A9F61}" dt="2024-02-01T08:10:52.238" v="1445" actId="208"/>
          <ac:picMkLst>
            <pc:docMk/>
            <pc:sldMk cId="3233188491" sldId="1871"/>
            <ac:picMk id="7" creationId="{B4735D87-6761-555C-0676-1C61427CDA99}"/>
          </ac:picMkLst>
        </pc:picChg>
      </pc:sldChg>
      <pc:sldChg chg="addSp delSp modSp add mod">
        <pc:chgData name="Yoel Kortick" userId="167978f5-7f40-4909-85d5-d4149554ad4e" providerId="ADAL" clId="{6975F915-27C4-4E70-A6BF-5364B24A9F61}" dt="2024-02-01T08:37:56.472" v="1775" actId="11529"/>
        <pc:sldMkLst>
          <pc:docMk/>
          <pc:sldMk cId="2066843763" sldId="1872"/>
        </pc:sldMkLst>
        <pc:spChg chg="mod">
          <ac:chgData name="Yoel Kortick" userId="167978f5-7f40-4909-85d5-d4149554ad4e" providerId="ADAL" clId="{6975F915-27C4-4E70-A6BF-5364B24A9F61}" dt="2024-02-01T08:11:57.488" v="1512" actId="20577"/>
          <ac:spMkLst>
            <pc:docMk/>
            <pc:sldMk cId="2066843763" sldId="1872"/>
            <ac:spMk id="4" creationId="{7DCC24B9-304C-43F8-A814-5ED2034E8A02}"/>
          </ac:spMkLst>
        </pc:spChg>
        <pc:spChg chg="add">
          <ac:chgData name="Yoel Kortick" userId="167978f5-7f40-4909-85d5-d4149554ad4e" providerId="ADAL" clId="{6975F915-27C4-4E70-A6BF-5364B24A9F61}" dt="2024-02-01T08:37:56.472" v="1775" actId="11529"/>
          <ac:spMkLst>
            <pc:docMk/>
            <pc:sldMk cId="2066843763" sldId="1872"/>
            <ac:spMk id="5" creationId="{A0D441D7-C0EE-94E7-51B5-62F72C7F5EFC}"/>
          </ac:spMkLst>
        </pc:spChg>
        <pc:spChg chg="del">
          <ac:chgData name="Yoel Kortick" userId="167978f5-7f40-4909-85d5-d4149554ad4e" providerId="ADAL" clId="{6975F915-27C4-4E70-A6BF-5364B24A9F61}" dt="2024-02-01T08:11:32.954" v="1450" actId="478"/>
          <ac:spMkLst>
            <pc:docMk/>
            <pc:sldMk cId="2066843763" sldId="1872"/>
            <ac:spMk id="9" creationId="{20EC5E42-CD83-6220-7A83-B0AF8F975AD4}"/>
          </ac:spMkLst>
        </pc:spChg>
        <pc:spChg chg="del">
          <ac:chgData name="Yoel Kortick" userId="167978f5-7f40-4909-85d5-d4149554ad4e" providerId="ADAL" clId="{6975F915-27C4-4E70-A6BF-5364B24A9F61}" dt="2024-02-01T08:11:33.620" v="1451" actId="478"/>
          <ac:spMkLst>
            <pc:docMk/>
            <pc:sldMk cId="2066843763" sldId="1872"/>
            <ac:spMk id="11" creationId="{5F1A5520-DEC7-0DC7-A427-D00120D2B539}"/>
          </ac:spMkLst>
        </pc:spChg>
        <pc:picChg chg="del">
          <ac:chgData name="Yoel Kortick" userId="167978f5-7f40-4909-85d5-d4149554ad4e" providerId="ADAL" clId="{6975F915-27C4-4E70-A6BF-5364B24A9F61}" dt="2024-02-01T08:11:26.506" v="1447" actId="478"/>
          <ac:picMkLst>
            <pc:docMk/>
            <pc:sldMk cId="2066843763" sldId="1872"/>
            <ac:picMk id="6" creationId="{C9279614-984F-61F8-F77E-DF80F533E3CE}"/>
          </ac:picMkLst>
        </pc:picChg>
        <pc:picChg chg="add mod ord">
          <ac:chgData name="Yoel Kortick" userId="167978f5-7f40-4909-85d5-d4149554ad4e" providerId="ADAL" clId="{6975F915-27C4-4E70-A6BF-5364B24A9F61}" dt="2024-02-01T08:11:38.554" v="1452" actId="208"/>
          <ac:picMkLst>
            <pc:docMk/>
            <pc:sldMk cId="2066843763" sldId="1872"/>
            <ac:picMk id="7" creationId="{5AAD1D42-5DA4-7A66-0BA6-1E7F92FFD355}"/>
          </ac:picMkLst>
        </pc:picChg>
      </pc:sldChg>
      <pc:sldChg chg="addSp delSp modSp add mod">
        <pc:chgData name="Yoel Kortick" userId="167978f5-7f40-4909-85d5-d4149554ad4e" providerId="ADAL" clId="{6975F915-27C4-4E70-A6BF-5364B24A9F61}" dt="2024-02-01T08:16:17.092" v="1684" actId="11529"/>
        <pc:sldMkLst>
          <pc:docMk/>
          <pc:sldMk cId="3586892097" sldId="1873"/>
        </pc:sldMkLst>
        <pc:spChg chg="mod">
          <ac:chgData name="Yoel Kortick" userId="167978f5-7f40-4909-85d5-d4149554ad4e" providerId="ADAL" clId="{6975F915-27C4-4E70-A6BF-5364B24A9F61}" dt="2024-02-01T08:15:17.059" v="1644" actId="20577"/>
          <ac:spMkLst>
            <pc:docMk/>
            <pc:sldMk cId="3586892097" sldId="1873"/>
            <ac:spMk id="4" creationId="{7DCC24B9-304C-43F8-A814-5ED2034E8A02}"/>
          </ac:spMkLst>
        </pc:spChg>
        <pc:spChg chg="add mod">
          <ac:chgData name="Yoel Kortick" userId="167978f5-7f40-4909-85d5-d4149554ad4e" providerId="ADAL" clId="{6975F915-27C4-4E70-A6BF-5364B24A9F61}" dt="2024-02-01T08:15:24.075" v="1646" actId="1036"/>
          <ac:spMkLst>
            <pc:docMk/>
            <pc:sldMk cId="3586892097" sldId="1873"/>
            <ac:spMk id="8" creationId="{778B730E-0C35-1B3B-444A-1446FA294602}"/>
          </ac:spMkLst>
        </pc:spChg>
        <pc:spChg chg="add">
          <ac:chgData name="Yoel Kortick" userId="167978f5-7f40-4909-85d5-d4149554ad4e" providerId="ADAL" clId="{6975F915-27C4-4E70-A6BF-5364B24A9F61}" dt="2024-02-01T08:15:49.642" v="1650" actId="11529"/>
          <ac:spMkLst>
            <pc:docMk/>
            <pc:sldMk cId="3586892097" sldId="1873"/>
            <ac:spMk id="11" creationId="{042D540D-00EC-D631-575E-B0DC9B65D79F}"/>
          </ac:spMkLst>
        </pc:spChg>
        <pc:spChg chg="add mod">
          <ac:chgData name="Yoel Kortick" userId="167978f5-7f40-4909-85d5-d4149554ad4e" providerId="ADAL" clId="{6975F915-27C4-4E70-A6BF-5364B24A9F61}" dt="2024-02-01T08:16:09.265" v="1683" actId="404"/>
          <ac:spMkLst>
            <pc:docMk/>
            <pc:sldMk cId="3586892097" sldId="1873"/>
            <ac:spMk id="12" creationId="{1A3A578C-145A-C305-8E70-DF6722EC24F6}"/>
          </ac:spMkLst>
        </pc:spChg>
        <pc:picChg chg="add mod">
          <ac:chgData name="Yoel Kortick" userId="167978f5-7f40-4909-85d5-d4149554ad4e" providerId="ADAL" clId="{6975F915-27C4-4E70-A6BF-5364B24A9F61}" dt="2024-02-01T08:15:24.075" v="1646" actId="1036"/>
          <ac:picMkLst>
            <pc:docMk/>
            <pc:sldMk cId="3586892097" sldId="1873"/>
            <ac:picMk id="6" creationId="{554D2D82-3343-24B3-C801-3D3C5A357421}"/>
          </ac:picMkLst>
        </pc:picChg>
        <pc:picChg chg="del">
          <ac:chgData name="Yoel Kortick" userId="167978f5-7f40-4909-85d5-d4149554ad4e" providerId="ADAL" clId="{6975F915-27C4-4E70-A6BF-5364B24A9F61}" dt="2024-02-01T08:14:00.328" v="1574" actId="478"/>
          <ac:picMkLst>
            <pc:docMk/>
            <pc:sldMk cId="3586892097" sldId="1873"/>
            <ac:picMk id="7" creationId="{5AAD1D42-5DA4-7A66-0BA6-1E7F92FFD355}"/>
          </ac:picMkLst>
        </pc:picChg>
        <pc:picChg chg="add mod">
          <ac:chgData name="Yoel Kortick" userId="167978f5-7f40-4909-85d5-d4149554ad4e" providerId="ADAL" clId="{6975F915-27C4-4E70-A6BF-5364B24A9F61}" dt="2024-02-01T08:15:44.179" v="1649" actId="208"/>
          <ac:picMkLst>
            <pc:docMk/>
            <pc:sldMk cId="3586892097" sldId="1873"/>
            <ac:picMk id="10" creationId="{D01964DF-15E6-F1CE-755D-E1562DB9F311}"/>
          </ac:picMkLst>
        </pc:picChg>
        <pc:cxnChg chg="add">
          <ac:chgData name="Yoel Kortick" userId="167978f5-7f40-4909-85d5-d4149554ad4e" providerId="ADAL" clId="{6975F915-27C4-4E70-A6BF-5364B24A9F61}" dt="2024-02-01T08:16:17.092" v="1684" actId="11529"/>
          <ac:cxnSpMkLst>
            <pc:docMk/>
            <pc:sldMk cId="3586892097" sldId="1873"/>
            <ac:cxnSpMk id="14" creationId="{3092B7C5-9BCF-5466-4D7C-7932C2F00C54}"/>
          </ac:cxnSpMkLst>
        </pc:cxnChg>
      </pc:sldChg>
      <pc:sldChg chg="addSp delSp modSp add mod">
        <pc:chgData name="Yoel Kortick" userId="167978f5-7f40-4909-85d5-d4149554ad4e" providerId="ADAL" clId="{6975F915-27C4-4E70-A6BF-5364B24A9F61}" dt="2024-02-01T08:17:15.225" v="1756" actId="14100"/>
        <pc:sldMkLst>
          <pc:docMk/>
          <pc:sldMk cId="3789874375" sldId="1874"/>
        </pc:sldMkLst>
        <pc:spChg chg="mod">
          <ac:chgData name="Yoel Kortick" userId="167978f5-7f40-4909-85d5-d4149554ad4e" providerId="ADAL" clId="{6975F915-27C4-4E70-A6BF-5364B24A9F61}" dt="2024-02-01T08:16:55.605" v="1743" actId="20577"/>
          <ac:spMkLst>
            <pc:docMk/>
            <pc:sldMk cId="3789874375" sldId="1874"/>
            <ac:spMk id="4" creationId="{7DCC24B9-304C-43F8-A814-5ED2034E8A02}"/>
          </ac:spMkLst>
        </pc:spChg>
        <pc:spChg chg="del">
          <ac:chgData name="Yoel Kortick" userId="167978f5-7f40-4909-85d5-d4149554ad4e" providerId="ADAL" clId="{6975F915-27C4-4E70-A6BF-5364B24A9F61}" dt="2024-02-01T08:17:00.799" v="1746" actId="478"/>
          <ac:spMkLst>
            <pc:docMk/>
            <pc:sldMk cId="3789874375" sldId="1874"/>
            <ac:spMk id="8" creationId="{778B730E-0C35-1B3B-444A-1446FA294602}"/>
          </ac:spMkLst>
        </pc:spChg>
        <pc:spChg chg="mod">
          <ac:chgData name="Yoel Kortick" userId="167978f5-7f40-4909-85d5-d4149554ad4e" providerId="ADAL" clId="{6975F915-27C4-4E70-A6BF-5364B24A9F61}" dt="2024-02-01T08:17:15.225" v="1756" actId="14100"/>
          <ac:spMkLst>
            <pc:docMk/>
            <pc:sldMk cId="3789874375" sldId="1874"/>
            <ac:spMk id="11" creationId="{042D540D-00EC-D631-575E-B0DC9B65D79F}"/>
          </ac:spMkLst>
        </pc:spChg>
        <pc:spChg chg="del">
          <ac:chgData name="Yoel Kortick" userId="167978f5-7f40-4909-85d5-d4149554ad4e" providerId="ADAL" clId="{6975F915-27C4-4E70-A6BF-5364B24A9F61}" dt="2024-02-01T08:17:02.270" v="1748" actId="478"/>
          <ac:spMkLst>
            <pc:docMk/>
            <pc:sldMk cId="3789874375" sldId="1874"/>
            <ac:spMk id="12" creationId="{1A3A578C-145A-C305-8E70-DF6722EC24F6}"/>
          </ac:spMkLst>
        </pc:spChg>
        <pc:picChg chg="del">
          <ac:chgData name="Yoel Kortick" userId="167978f5-7f40-4909-85d5-d4149554ad4e" providerId="ADAL" clId="{6975F915-27C4-4E70-A6BF-5364B24A9F61}" dt="2024-02-01T08:16:59.868" v="1745" actId="478"/>
          <ac:picMkLst>
            <pc:docMk/>
            <pc:sldMk cId="3789874375" sldId="1874"/>
            <ac:picMk id="6" creationId="{554D2D82-3343-24B3-C801-3D3C5A357421}"/>
          </ac:picMkLst>
        </pc:picChg>
        <pc:picChg chg="add mod ord">
          <ac:chgData name="Yoel Kortick" userId="167978f5-7f40-4909-85d5-d4149554ad4e" providerId="ADAL" clId="{6975F915-27C4-4E70-A6BF-5364B24A9F61}" dt="2024-02-01T08:17:10.598" v="1754" actId="167"/>
          <ac:picMkLst>
            <pc:docMk/>
            <pc:sldMk cId="3789874375" sldId="1874"/>
            <ac:picMk id="7" creationId="{7E9539C8-D4C5-C664-8ECF-C3AB0C5542E6}"/>
          </ac:picMkLst>
        </pc:picChg>
        <pc:picChg chg="del">
          <ac:chgData name="Yoel Kortick" userId="167978f5-7f40-4909-85d5-d4149554ad4e" providerId="ADAL" clId="{6975F915-27C4-4E70-A6BF-5364B24A9F61}" dt="2024-02-01T08:16:57.593" v="1744" actId="478"/>
          <ac:picMkLst>
            <pc:docMk/>
            <pc:sldMk cId="3789874375" sldId="1874"/>
            <ac:picMk id="10" creationId="{D01964DF-15E6-F1CE-755D-E1562DB9F311}"/>
          </ac:picMkLst>
        </pc:picChg>
        <pc:cxnChg chg="del">
          <ac:chgData name="Yoel Kortick" userId="167978f5-7f40-4909-85d5-d4149554ad4e" providerId="ADAL" clId="{6975F915-27C4-4E70-A6BF-5364B24A9F61}" dt="2024-02-01T08:17:01.600" v="1747" actId="478"/>
          <ac:cxnSpMkLst>
            <pc:docMk/>
            <pc:sldMk cId="3789874375" sldId="1874"/>
            <ac:cxnSpMk id="14" creationId="{3092B7C5-9BCF-5466-4D7C-7932C2F00C54}"/>
          </ac:cxnSpMkLst>
        </pc:cxnChg>
      </pc:sldChg>
    </pc:docChg>
  </pc:docChgLst>
  <pc:docChgLst>
    <pc:chgData name="Yoel Kortick" userId="167978f5-7f40-4909-85d5-d4149554ad4e" providerId="ADAL" clId="{D3AD4B1E-255B-4476-B17A-DB08E06ACA17}"/>
    <pc:docChg chg="undo custSel modSld modMainMaster">
      <pc:chgData name="Yoel Kortick" userId="167978f5-7f40-4909-85d5-d4149554ad4e" providerId="ADAL" clId="{D3AD4B1E-255B-4476-B17A-DB08E06ACA17}" dt="2024-01-28T08:39:16.039" v="411" actId="208"/>
      <pc:docMkLst>
        <pc:docMk/>
      </pc:docMkLst>
      <pc:sldChg chg="modSp mod">
        <pc:chgData name="Yoel Kortick" userId="167978f5-7f40-4909-85d5-d4149554ad4e" providerId="ADAL" clId="{D3AD4B1E-255B-4476-B17A-DB08E06ACA17}" dt="2024-01-28T08:07:01.530" v="2" actId="208"/>
        <pc:sldMkLst>
          <pc:docMk/>
          <pc:sldMk cId="1848621449" sldId="1808"/>
        </pc:sldMkLst>
        <pc:picChg chg="mod">
          <ac:chgData name="Yoel Kortick" userId="167978f5-7f40-4909-85d5-d4149554ad4e" providerId="ADAL" clId="{D3AD4B1E-255B-4476-B17A-DB08E06ACA17}" dt="2024-01-28T08:07:01.530" v="2" actId="208"/>
          <ac:picMkLst>
            <pc:docMk/>
            <pc:sldMk cId="1848621449" sldId="1808"/>
            <ac:picMk id="6" creationId="{C847FD8C-F288-4FF6-B1CA-B0E4233F30BC}"/>
          </ac:picMkLst>
        </pc:picChg>
      </pc:sldChg>
      <pc:sldChg chg="addSp delSp modSp mod">
        <pc:chgData name="Yoel Kortick" userId="167978f5-7f40-4909-85d5-d4149554ad4e" providerId="ADAL" clId="{D3AD4B1E-255B-4476-B17A-DB08E06ACA17}" dt="2024-01-28T08:08:37.321" v="12" actId="208"/>
        <pc:sldMkLst>
          <pc:docMk/>
          <pc:sldMk cId="2943939389" sldId="1809"/>
        </pc:sldMkLst>
        <pc:spChg chg="mod">
          <ac:chgData name="Yoel Kortick" userId="167978f5-7f40-4909-85d5-d4149554ad4e" providerId="ADAL" clId="{D3AD4B1E-255B-4476-B17A-DB08E06ACA17}" dt="2024-01-28T08:08:35.247" v="11" actId="14100"/>
          <ac:spMkLst>
            <pc:docMk/>
            <pc:sldMk cId="2943939389" sldId="1809"/>
            <ac:spMk id="7" creationId="{2A69C62D-1C46-4F5B-B119-025EC08F276D}"/>
          </ac:spMkLst>
        </pc:spChg>
        <pc:picChg chg="add mod ord">
          <ac:chgData name="Yoel Kortick" userId="167978f5-7f40-4909-85d5-d4149554ad4e" providerId="ADAL" clId="{D3AD4B1E-255B-4476-B17A-DB08E06ACA17}" dt="2024-01-28T08:08:37.321" v="12" actId="208"/>
          <ac:picMkLst>
            <pc:docMk/>
            <pc:sldMk cId="2943939389" sldId="1809"/>
            <ac:picMk id="6" creationId="{0691FE50-92D0-31DC-021B-24D06A0CC23F}"/>
          </ac:picMkLst>
        </pc:picChg>
        <pc:picChg chg="del">
          <ac:chgData name="Yoel Kortick" userId="167978f5-7f40-4909-85d5-d4149554ad4e" providerId="ADAL" clId="{D3AD4B1E-255B-4476-B17A-DB08E06ACA17}" dt="2024-01-28T08:08:21.182" v="3" actId="478"/>
          <ac:picMkLst>
            <pc:docMk/>
            <pc:sldMk cId="2943939389" sldId="1809"/>
            <ac:picMk id="8" creationId="{85CFE932-A529-49FB-B7F7-9FBB41915834}"/>
          </ac:picMkLst>
        </pc:picChg>
      </pc:sldChg>
      <pc:sldChg chg="addSp delSp modSp mod">
        <pc:chgData name="Yoel Kortick" userId="167978f5-7f40-4909-85d5-d4149554ad4e" providerId="ADAL" clId="{D3AD4B1E-255B-4476-B17A-DB08E06ACA17}" dt="2024-01-28T08:09:27.482" v="35" actId="208"/>
        <pc:sldMkLst>
          <pc:docMk/>
          <pc:sldMk cId="2996095813" sldId="1810"/>
        </pc:sldMkLst>
        <pc:spChg chg="mod">
          <ac:chgData name="Yoel Kortick" userId="167978f5-7f40-4909-85d5-d4149554ad4e" providerId="ADAL" clId="{D3AD4B1E-255B-4476-B17A-DB08E06ACA17}" dt="2024-01-28T08:09:25.345" v="34" actId="1036"/>
          <ac:spMkLst>
            <pc:docMk/>
            <pc:sldMk cId="2996095813" sldId="1810"/>
            <ac:spMk id="7" creationId="{2A69C62D-1C46-4F5B-B119-025EC08F276D}"/>
          </ac:spMkLst>
        </pc:spChg>
        <pc:spChg chg="mod">
          <ac:chgData name="Yoel Kortick" userId="167978f5-7f40-4909-85d5-d4149554ad4e" providerId="ADAL" clId="{D3AD4B1E-255B-4476-B17A-DB08E06ACA17}" dt="2024-01-28T08:09:18.045" v="21" actId="14100"/>
          <ac:spMkLst>
            <pc:docMk/>
            <pc:sldMk cId="2996095813" sldId="1810"/>
            <ac:spMk id="9" creationId="{CCB826D5-274A-41C9-BB2E-65757ECE237D}"/>
          </ac:spMkLst>
        </pc:spChg>
        <pc:picChg chg="add del">
          <ac:chgData name="Yoel Kortick" userId="167978f5-7f40-4909-85d5-d4149554ad4e" providerId="ADAL" clId="{D3AD4B1E-255B-4476-B17A-DB08E06ACA17}" dt="2024-01-28T08:09:07.785" v="17" actId="478"/>
          <ac:picMkLst>
            <pc:docMk/>
            <pc:sldMk cId="2996095813" sldId="1810"/>
            <ac:picMk id="6" creationId="{70616784-2ECD-4ADA-842F-7487A775E8E7}"/>
          </ac:picMkLst>
        </pc:picChg>
        <pc:picChg chg="add del">
          <ac:chgData name="Yoel Kortick" userId="167978f5-7f40-4909-85d5-d4149554ad4e" providerId="ADAL" clId="{D3AD4B1E-255B-4476-B17A-DB08E06ACA17}" dt="2024-01-28T08:09:03.752" v="15" actId="22"/>
          <ac:picMkLst>
            <pc:docMk/>
            <pc:sldMk cId="2996095813" sldId="1810"/>
            <ac:picMk id="8" creationId="{1DFBE053-C5F7-39F0-2A49-1F2F393AC2DA}"/>
          </ac:picMkLst>
        </pc:picChg>
        <pc:picChg chg="add mod ord">
          <ac:chgData name="Yoel Kortick" userId="167978f5-7f40-4909-85d5-d4149554ad4e" providerId="ADAL" clId="{D3AD4B1E-255B-4476-B17A-DB08E06ACA17}" dt="2024-01-28T08:09:27.482" v="35" actId="208"/>
          <ac:picMkLst>
            <pc:docMk/>
            <pc:sldMk cId="2996095813" sldId="1810"/>
            <ac:picMk id="11" creationId="{A36F88F3-21FC-8D4A-4F27-1B6F4845F52F}"/>
          </ac:picMkLst>
        </pc:picChg>
      </pc:sldChg>
      <pc:sldChg chg="addSp delSp modSp mod">
        <pc:chgData name="Yoel Kortick" userId="167978f5-7f40-4909-85d5-d4149554ad4e" providerId="ADAL" clId="{D3AD4B1E-255B-4476-B17A-DB08E06ACA17}" dt="2024-01-28T08:11:01.570" v="38" actId="208"/>
        <pc:sldMkLst>
          <pc:docMk/>
          <pc:sldMk cId="3242417754" sldId="1811"/>
        </pc:sldMkLst>
        <pc:picChg chg="add mod">
          <ac:chgData name="Yoel Kortick" userId="167978f5-7f40-4909-85d5-d4149554ad4e" providerId="ADAL" clId="{D3AD4B1E-255B-4476-B17A-DB08E06ACA17}" dt="2024-01-28T08:11:01.570" v="38" actId="208"/>
          <ac:picMkLst>
            <pc:docMk/>
            <pc:sldMk cId="3242417754" sldId="1811"/>
            <ac:picMk id="6" creationId="{7E0E44E9-154A-0667-B238-87C11FDEAF76}"/>
          </ac:picMkLst>
        </pc:picChg>
        <pc:picChg chg="del">
          <ac:chgData name="Yoel Kortick" userId="167978f5-7f40-4909-85d5-d4149554ad4e" providerId="ADAL" clId="{D3AD4B1E-255B-4476-B17A-DB08E06ACA17}" dt="2024-01-28T08:10:58.763" v="36" actId="478"/>
          <ac:picMkLst>
            <pc:docMk/>
            <pc:sldMk cId="3242417754" sldId="1811"/>
            <ac:picMk id="8" creationId="{FC47AA0F-6741-45D0-8AC0-CFA068D52955}"/>
          </ac:picMkLst>
        </pc:picChg>
      </pc:sldChg>
      <pc:sldChg chg="addSp delSp modSp mod">
        <pc:chgData name="Yoel Kortick" userId="167978f5-7f40-4909-85d5-d4149554ad4e" providerId="ADAL" clId="{D3AD4B1E-255B-4476-B17A-DB08E06ACA17}" dt="2024-01-28T08:12:55.814" v="78" actId="1035"/>
        <pc:sldMkLst>
          <pc:docMk/>
          <pc:sldMk cId="4009174752" sldId="1813"/>
        </pc:sldMkLst>
        <pc:spChg chg="mod">
          <ac:chgData name="Yoel Kortick" userId="167978f5-7f40-4909-85d5-d4149554ad4e" providerId="ADAL" clId="{D3AD4B1E-255B-4476-B17A-DB08E06ACA17}" dt="2024-01-28T08:11:29.620" v="40" actId="14100"/>
          <ac:spMkLst>
            <pc:docMk/>
            <pc:sldMk cId="4009174752" sldId="1813"/>
            <ac:spMk id="4" creationId="{7DCC24B9-304C-43F8-A814-5ED2034E8A02}"/>
          </ac:spMkLst>
        </pc:spChg>
        <pc:spChg chg="mod">
          <ac:chgData name="Yoel Kortick" userId="167978f5-7f40-4909-85d5-d4149554ad4e" providerId="ADAL" clId="{D3AD4B1E-255B-4476-B17A-DB08E06ACA17}" dt="2024-01-28T08:12:49.401" v="64" actId="1035"/>
          <ac:spMkLst>
            <pc:docMk/>
            <pc:sldMk cId="4009174752" sldId="1813"/>
            <ac:spMk id="7" creationId="{2A69C62D-1C46-4F5B-B119-025EC08F276D}"/>
          </ac:spMkLst>
        </pc:spChg>
        <pc:spChg chg="del">
          <ac:chgData name="Yoel Kortick" userId="167978f5-7f40-4909-85d5-d4149554ad4e" providerId="ADAL" clId="{D3AD4B1E-255B-4476-B17A-DB08E06ACA17}" dt="2024-01-28T08:12:46.480" v="62" actId="478"/>
          <ac:spMkLst>
            <pc:docMk/>
            <pc:sldMk cId="4009174752" sldId="1813"/>
            <ac:spMk id="9" creationId="{FDA9D528-AE80-4BF0-A740-004A100ABBCE}"/>
          </ac:spMkLst>
        </pc:spChg>
        <pc:spChg chg="add mod">
          <ac:chgData name="Yoel Kortick" userId="167978f5-7f40-4909-85d5-d4149554ad4e" providerId="ADAL" clId="{D3AD4B1E-255B-4476-B17A-DB08E06ACA17}" dt="2024-01-28T08:12:55.814" v="78" actId="1035"/>
          <ac:spMkLst>
            <pc:docMk/>
            <pc:sldMk cId="4009174752" sldId="1813"/>
            <ac:spMk id="10" creationId="{195FFADA-03D0-0A98-A9A6-99D9E4865F75}"/>
          </ac:spMkLst>
        </pc:spChg>
        <pc:picChg chg="add mod ord">
          <ac:chgData name="Yoel Kortick" userId="167978f5-7f40-4909-85d5-d4149554ad4e" providerId="ADAL" clId="{D3AD4B1E-255B-4476-B17A-DB08E06ACA17}" dt="2024-01-28T08:12:37.678" v="59" actId="167"/>
          <ac:picMkLst>
            <pc:docMk/>
            <pc:sldMk cId="4009174752" sldId="1813"/>
            <ac:picMk id="6" creationId="{14696E80-ECC5-DEAD-848A-7078BDAC8D52}"/>
          </ac:picMkLst>
        </pc:picChg>
        <pc:picChg chg="del">
          <ac:chgData name="Yoel Kortick" userId="167978f5-7f40-4909-85d5-d4149554ad4e" providerId="ADAL" clId="{D3AD4B1E-255B-4476-B17A-DB08E06ACA17}" dt="2024-01-28T08:12:28.902" v="41" actId="478"/>
          <ac:picMkLst>
            <pc:docMk/>
            <pc:sldMk cId="4009174752" sldId="1813"/>
            <ac:picMk id="8" creationId="{67348F80-E7C0-4F54-944F-83E55ED4C74D}"/>
          </ac:picMkLst>
        </pc:picChg>
      </pc:sldChg>
      <pc:sldChg chg="addSp delSp modSp mod">
        <pc:chgData name="Yoel Kortick" userId="167978f5-7f40-4909-85d5-d4149554ad4e" providerId="ADAL" clId="{D3AD4B1E-255B-4476-B17A-DB08E06ACA17}" dt="2024-01-28T08:13:49.698" v="80"/>
        <pc:sldMkLst>
          <pc:docMk/>
          <pc:sldMk cId="1421835084" sldId="1815"/>
        </pc:sldMkLst>
        <pc:spChg chg="add mod">
          <ac:chgData name="Yoel Kortick" userId="167978f5-7f40-4909-85d5-d4149554ad4e" providerId="ADAL" clId="{D3AD4B1E-255B-4476-B17A-DB08E06ACA17}" dt="2024-01-28T08:13:49.698" v="80"/>
          <ac:spMkLst>
            <pc:docMk/>
            <pc:sldMk cId="1421835084" sldId="1815"/>
            <ac:spMk id="6" creationId="{F277CA7A-55A3-100A-316F-D546536F26E5}"/>
          </ac:spMkLst>
        </pc:spChg>
        <pc:spChg chg="del">
          <ac:chgData name="Yoel Kortick" userId="167978f5-7f40-4909-85d5-d4149554ad4e" providerId="ADAL" clId="{D3AD4B1E-255B-4476-B17A-DB08E06ACA17}" dt="2024-01-28T08:13:48.796" v="79" actId="478"/>
          <ac:spMkLst>
            <pc:docMk/>
            <pc:sldMk cId="1421835084" sldId="1815"/>
            <ac:spMk id="7" creationId="{2A69C62D-1C46-4F5B-B119-025EC08F276D}"/>
          </ac:spMkLst>
        </pc:spChg>
        <pc:spChg chg="del">
          <ac:chgData name="Yoel Kortick" userId="167978f5-7f40-4909-85d5-d4149554ad4e" providerId="ADAL" clId="{D3AD4B1E-255B-4476-B17A-DB08E06ACA17}" dt="2024-01-28T08:13:48.796" v="79" actId="478"/>
          <ac:spMkLst>
            <pc:docMk/>
            <pc:sldMk cId="1421835084" sldId="1815"/>
            <ac:spMk id="9" creationId="{FDA9D528-AE80-4BF0-A740-004A100ABBCE}"/>
          </ac:spMkLst>
        </pc:spChg>
        <pc:spChg chg="add mod">
          <ac:chgData name="Yoel Kortick" userId="167978f5-7f40-4909-85d5-d4149554ad4e" providerId="ADAL" clId="{D3AD4B1E-255B-4476-B17A-DB08E06ACA17}" dt="2024-01-28T08:13:49.698" v="80"/>
          <ac:spMkLst>
            <pc:docMk/>
            <pc:sldMk cId="1421835084" sldId="1815"/>
            <ac:spMk id="10" creationId="{ED3F4B33-A8B8-181F-1D92-E70CFF3A774F}"/>
          </ac:spMkLst>
        </pc:spChg>
        <pc:picChg chg="add mod">
          <ac:chgData name="Yoel Kortick" userId="167978f5-7f40-4909-85d5-d4149554ad4e" providerId="ADAL" clId="{D3AD4B1E-255B-4476-B17A-DB08E06ACA17}" dt="2024-01-28T08:13:49.698" v="80"/>
          <ac:picMkLst>
            <pc:docMk/>
            <pc:sldMk cId="1421835084" sldId="1815"/>
            <ac:picMk id="5" creationId="{C551559C-9835-626B-422B-E84623CF4431}"/>
          </ac:picMkLst>
        </pc:picChg>
        <pc:picChg chg="del">
          <ac:chgData name="Yoel Kortick" userId="167978f5-7f40-4909-85d5-d4149554ad4e" providerId="ADAL" clId="{D3AD4B1E-255B-4476-B17A-DB08E06ACA17}" dt="2024-01-28T08:13:48.796" v="79" actId="478"/>
          <ac:picMkLst>
            <pc:docMk/>
            <pc:sldMk cId="1421835084" sldId="1815"/>
            <ac:picMk id="8" creationId="{67348F80-E7C0-4F54-944F-83E55ED4C74D}"/>
          </ac:picMkLst>
        </pc:picChg>
      </pc:sldChg>
      <pc:sldChg chg="addSp delSp modSp mod">
        <pc:chgData name="Yoel Kortick" userId="167978f5-7f40-4909-85d5-d4149554ad4e" providerId="ADAL" clId="{D3AD4B1E-255B-4476-B17A-DB08E06ACA17}" dt="2024-01-28T08:17:11.349" v="98" actId="1037"/>
        <pc:sldMkLst>
          <pc:docMk/>
          <pc:sldMk cId="421741489" sldId="1817"/>
        </pc:sldMkLst>
        <pc:spChg chg="mod">
          <ac:chgData name="Yoel Kortick" userId="167978f5-7f40-4909-85d5-d4149554ad4e" providerId="ADAL" clId="{D3AD4B1E-255B-4476-B17A-DB08E06ACA17}" dt="2024-01-28T08:17:06.753" v="90" actId="1036"/>
          <ac:spMkLst>
            <pc:docMk/>
            <pc:sldMk cId="421741489" sldId="1817"/>
            <ac:spMk id="7" creationId="{2A69C62D-1C46-4F5B-B119-025EC08F276D}"/>
          </ac:spMkLst>
        </pc:spChg>
        <pc:spChg chg="mod">
          <ac:chgData name="Yoel Kortick" userId="167978f5-7f40-4909-85d5-d4149554ad4e" providerId="ADAL" clId="{D3AD4B1E-255B-4476-B17A-DB08E06ACA17}" dt="2024-01-28T08:17:11.349" v="98" actId="1037"/>
          <ac:spMkLst>
            <pc:docMk/>
            <pc:sldMk cId="421741489" sldId="1817"/>
            <ac:spMk id="9" creationId="{FDA9D528-AE80-4BF0-A740-004A100ABBCE}"/>
          </ac:spMkLst>
        </pc:spChg>
        <pc:picChg chg="add mod ord">
          <ac:chgData name="Yoel Kortick" userId="167978f5-7f40-4909-85d5-d4149554ad4e" providerId="ADAL" clId="{D3AD4B1E-255B-4476-B17A-DB08E06ACA17}" dt="2024-01-28T08:17:00.527" v="86" actId="208"/>
          <ac:picMkLst>
            <pc:docMk/>
            <pc:sldMk cId="421741489" sldId="1817"/>
            <ac:picMk id="5" creationId="{9D2D8672-17AC-06A3-D4E2-313A1F9BA535}"/>
          </ac:picMkLst>
        </pc:picChg>
        <pc:picChg chg="del">
          <ac:chgData name="Yoel Kortick" userId="167978f5-7f40-4909-85d5-d4149554ad4e" providerId="ADAL" clId="{D3AD4B1E-255B-4476-B17A-DB08E06ACA17}" dt="2024-01-28T08:16:48.255" v="81" actId="478"/>
          <ac:picMkLst>
            <pc:docMk/>
            <pc:sldMk cId="421741489" sldId="1817"/>
            <ac:picMk id="10" creationId="{95CE6304-67BC-452C-A919-C70D3020191C}"/>
          </ac:picMkLst>
        </pc:picChg>
      </pc:sldChg>
      <pc:sldChg chg="addSp delSp modSp mod">
        <pc:chgData name="Yoel Kortick" userId="167978f5-7f40-4909-85d5-d4149554ad4e" providerId="ADAL" clId="{D3AD4B1E-255B-4476-B17A-DB08E06ACA17}" dt="2024-01-28T08:18:39.302" v="107" actId="208"/>
        <pc:sldMkLst>
          <pc:docMk/>
          <pc:sldMk cId="2779103367" sldId="1818"/>
        </pc:sldMkLst>
        <pc:spChg chg="mod">
          <ac:chgData name="Yoel Kortick" userId="167978f5-7f40-4909-85d5-d4149554ad4e" providerId="ADAL" clId="{D3AD4B1E-255B-4476-B17A-DB08E06ACA17}" dt="2024-01-28T08:18:36.981" v="106" actId="1076"/>
          <ac:spMkLst>
            <pc:docMk/>
            <pc:sldMk cId="2779103367" sldId="1818"/>
            <ac:spMk id="9" creationId="{FDA9D528-AE80-4BF0-A740-004A100ABBCE}"/>
          </ac:spMkLst>
        </pc:spChg>
        <pc:picChg chg="del">
          <ac:chgData name="Yoel Kortick" userId="167978f5-7f40-4909-85d5-d4149554ad4e" providerId="ADAL" clId="{D3AD4B1E-255B-4476-B17A-DB08E06ACA17}" dt="2024-01-28T08:18:28.966" v="99" actId="478"/>
          <ac:picMkLst>
            <pc:docMk/>
            <pc:sldMk cId="2779103367" sldId="1818"/>
            <ac:picMk id="6" creationId="{EA1B2BF4-FE2C-44F8-A9B2-E1D309FF4E9D}"/>
          </ac:picMkLst>
        </pc:picChg>
        <pc:picChg chg="add mod ord">
          <ac:chgData name="Yoel Kortick" userId="167978f5-7f40-4909-85d5-d4149554ad4e" providerId="ADAL" clId="{D3AD4B1E-255B-4476-B17A-DB08E06ACA17}" dt="2024-01-28T08:18:39.302" v="107" actId="208"/>
          <ac:picMkLst>
            <pc:docMk/>
            <pc:sldMk cId="2779103367" sldId="1818"/>
            <ac:picMk id="7" creationId="{BDA8D785-2B53-7F02-412F-5C0E76ED1C54}"/>
          </ac:picMkLst>
        </pc:picChg>
      </pc:sldChg>
      <pc:sldChg chg="addSp delSp modSp mod">
        <pc:chgData name="Yoel Kortick" userId="167978f5-7f40-4909-85d5-d4149554ad4e" providerId="ADAL" clId="{D3AD4B1E-255B-4476-B17A-DB08E06ACA17}" dt="2024-01-28T08:21:11.424" v="147" actId="1036"/>
        <pc:sldMkLst>
          <pc:docMk/>
          <pc:sldMk cId="3764144855" sldId="1821"/>
        </pc:sldMkLst>
        <pc:spChg chg="mod">
          <ac:chgData name="Yoel Kortick" userId="167978f5-7f40-4909-85d5-d4149554ad4e" providerId="ADAL" clId="{D3AD4B1E-255B-4476-B17A-DB08E06ACA17}" dt="2024-01-28T08:21:11.424" v="147" actId="1036"/>
          <ac:spMkLst>
            <pc:docMk/>
            <pc:sldMk cId="3764144855" sldId="1821"/>
            <ac:spMk id="9" creationId="{F2A4DB6C-4F4F-4D6A-8021-3E05CB21B7A6}"/>
          </ac:spMkLst>
        </pc:spChg>
        <pc:spChg chg="mod">
          <ac:chgData name="Yoel Kortick" userId="167978f5-7f40-4909-85d5-d4149554ad4e" providerId="ADAL" clId="{D3AD4B1E-255B-4476-B17A-DB08E06ACA17}" dt="2024-01-28T08:20:47.065" v="141" actId="14100"/>
          <ac:spMkLst>
            <pc:docMk/>
            <pc:sldMk cId="3764144855" sldId="1821"/>
            <ac:spMk id="13" creationId="{03F494ED-09E9-46B7-8A41-6BACB3244242}"/>
          </ac:spMkLst>
        </pc:spChg>
        <pc:picChg chg="add mod ord">
          <ac:chgData name="Yoel Kortick" userId="167978f5-7f40-4909-85d5-d4149554ad4e" providerId="ADAL" clId="{D3AD4B1E-255B-4476-B17A-DB08E06ACA17}" dt="2024-01-28T08:21:07.439" v="142" actId="208"/>
          <ac:picMkLst>
            <pc:docMk/>
            <pc:sldMk cId="3764144855" sldId="1821"/>
            <ac:picMk id="5" creationId="{0DE1320D-598F-74F1-3E4D-8541B91429E9}"/>
          </ac:picMkLst>
        </pc:picChg>
        <pc:picChg chg="del">
          <ac:chgData name="Yoel Kortick" userId="167978f5-7f40-4909-85d5-d4149554ad4e" providerId="ADAL" clId="{D3AD4B1E-255B-4476-B17A-DB08E06ACA17}" dt="2024-01-28T08:20:26.246" v="108" actId="478"/>
          <ac:picMkLst>
            <pc:docMk/>
            <pc:sldMk cId="3764144855" sldId="1821"/>
            <ac:picMk id="11" creationId="{587D866E-1B4F-4153-8EB1-81F6D297743A}"/>
          </ac:picMkLst>
        </pc:picChg>
      </pc:sldChg>
      <pc:sldChg chg="addSp delSp modSp mod">
        <pc:chgData name="Yoel Kortick" userId="167978f5-7f40-4909-85d5-d4149554ad4e" providerId="ADAL" clId="{D3AD4B1E-255B-4476-B17A-DB08E06ACA17}" dt="2024-01-28T08:23:41.597" v="167" actId="208"/>
        <pc:sldMkLst>
          <pc:docMk/>
          <pc:sldMk cId="3576517593" sldId="1822"/>
        </pc:sldMkLst>
        <pc:spChg chg="mod">
          <ac:chgData name="Yoel Kortick" userId="167978f5-7f40-4909-85d5-d4149554ad4e" providerId="ADAL" clId="{D3AD4B1E-255B-4476-B17A-DB08E06ACA17}" dt="2024-01-28T08:23:28.301" v="163" actId="1037"/>
          <ac:spMkLst>
            <pc:docMk/>
            <pc:sldMk cId="3576517593" sldId="1822"/>
            <ac:spMk id="9" creationId="{A1D708FD-EC65-4C9E-99FB-61354B3DBFE4}"/>
          </ac:spMkLst>
        </pc:spChg>
        <pc:spChg chg="mod">
          <ac:chgData name="Yoel Kortick" userId="167978f5-7f40-4909-85d5-d4149554ad4e" providerId="ADAL" clId="{D3AD4B1E-255B-4476-B17A-DB08E06ACA17}" dt="2024-01-28T08:23:39.444" v="166" actId="14100"/>
          <ac:spMkLst>
            <pc:docMk/>
            <pc:sldMk cId="3576517593" sldId="1822"/>
            <ac:spMk id="10" creationId="{23715E27-7160-4C56-BF18-B4442D034270}"/>
          </ac:spMkLst>
        </pc:spChg>
        <pc:spChg chg="mod">
          <ac:chgData name="Yoel Kortick" userId="167978f5-7f40-4909-85d5-d4149554ad4e" providerId="ADAL" clId="{D3AD4B1E-255B-4476-B17A-DB08E06ACA17}" dt="2024-01-28T08:23:32.930" v="164" actId="1076"/>
          <ac:spMkLst>
            <pc:docMk/>
            <pc:sldMk cId="3576517593" sldId="1822"/>
            <ac:spMk id="11" creationId="{BC5C941C-6541-4B1A-87EF-8580DB265FD2}"/>
          </ac:spMkLst>
        </pc:spChg>
        <pc:picChg chg="add mod ord">
          <ac:chgData name="Yoel Kortick" userId="167978f5-7f40-4909-85d5-d4149554ad4e" providerId="ADAL" clId="{D3AD4B1E-255B-4476-B17A-DB08E06ACA17}" dt="2024-01-28T08:23:41.597" v="167" actId="208"/>
          <ac:picMkLst>
            <pc:docMk/>
            <pc:sldMk cId="3576517593" sldId="1822"/>
            <ac:picMk id="6" creationId="{D90E1C06-6152-5C8B-7073-8FF96D928B8D}"/>
          </ac:picMkLst>
        </pc:picChg>
        <pc:picChg chg="del">
          <ac:chgData name="Yoel Kortick" userId="167978f5-7f40-4909-85d5-d4149554ad4e" providerId="ADAL" clId="{D3AD4B1E-255B-4476-B17A-DB08E06ACA17}" dt="2024-01-28T08:23:15" v="148" actId="478"/>
          <ac:picMkLst>
            <pc:docMk/>
            <pc:sldMk cId="3576517593" sldId="1822"/>
            <ac:picMk id="8" creationId="{67BFD214-EF4B-41F4-83D8-494A61E38644}"/>
          </ac:picMkLst>
        </pc:picChg>
      </pc:sldChg>
      <pc:sldChg chg="addSp delSp modSp mod">
        <pc:chgData name="Yoel Kortick" userId="167978f5-7f40-4909-85d5-d4149554ad4e" providerId="ADAL" clId="{D3AD4B1E-255B-4476-B17A-DB08E06ACA17}" dt="2024-01-28T08:27:31.365" v="186" actId="208"/>
        <pc:sldMkLst>
          <pc:docMk/>
          <pc:sldMk cId="1212591144" sldId="1825"/>
        </pc:sldMkLst>
        <pc:spChg chg="mod">
          <ac:chgData name="Yoel Kortick" userId="167978f5-7f40-4909-85d5-d4149554ad4e" providerId="ADAL" clId="{D3AD4B1E-255B-4476-B17A-DB08E06ACA17}" dt="2024-01-28T08:27:15.470" v="169" actId="14100"/>
          <ac:spMkLst>
            <pc:docMk/>
            <pc:sldMk cId="1212591144" sldId="1825"/>
            <ac:spMk id="4" creationId="{7DCC24B9-304C-43F8-A814-5ED2034E8A02}"/>
          </ac:spMkLst>
        </pc:spChg>
        <pc:spChg chg="mod">
          <ac:chgData name="Yoel Kortick" userId="167978f5-7f40-4909-85d5-d4149554ad4e" providerId="ADAL" clId="{D3AD4B1E-255B-4476-B17A-DB08E06ACA17}" dt="2024-01-28T08:27:27.465" v="185" actId="1038"/>
          <ac:spMkLst>
            <pc:docMk/>
            <pc:sldMk cId="1212591144" sldId="1825"/>
            <ac:spMk id="7" creationId="{5045D055-D857-45B6-A991-106DB61A93D5}"/>
          </ac:spMkLst>
        </pc:spChg>
        <pc:picChg chg="del">
          <ac:chgData name="Yoel Kortick" userId="167978f5-7f40-4909-85d5-d4149554ad4e" providerId="ADAL" clId="{D3AD4B1E-255B-4476-B17A-DB08E06ACA17}" dt="2024-01-28T08:27:17.728" v="170" actId="478"/>
          <ac:picMkLst>
            <pc:docMk/>
            <pc:sldMk cId="1212591144" sldId="1825"/>
            <ac:picMk id="6" creationId="{EE7C213A-5970-4F5A-B773-B04B644275B4}"/>
          </ac:picMkLst>
        </pc:picChg>
        <pc:picChg chg="add mod ord">
          <ac:chgData name="Yoel Kortick" userId="167978f5-7f40-4909-85d5-d4149554ad4e" providerId="ADAL" clId="{D3AD4B1E-255B-4476-B17A-DB08E06ACA17}" dt="2024-01-28T08:27:31.365" v="186" actId="208"/>
          <ac:picMkLst>
            <pc:docMk/>
            <pc:sldMk cId="1212591144" sldId="1825"/>
            <ac:picMk id="8" creationId="{7DA3645D-F060-F948-EDB9-C6BBA53C2074}"/>
          </ac:picMkLst>
        </pc:picChg>
      </pc:sldChg>
      <pc:sldChg chg="addSp delSp modSp mod">
        <pc:chgData name="Yoel Kortick" userId="167978f5-7f40-4909-85d5-d4149554ad4e" providerId="ADAL" clId="{D3AD4B1E-255B-4476-B17A-DB08E06ACA17}" dt="2024-01-28T08:29:39.798" v="258" actId="208"/>
        <pc:sldMkLst>
          <pc:docMk/>
          <pc:sldMk cId="2653268319" sldId="1827"/>
        </pc:sldMkLst>
        <pc:spChg chg="mod">
          <ac:chgData name="Yoel Kortick" userId="167978f5-7f40-4909-85d5-d4149554ad4e" providerId="ADAL" clId="{D3AD4B1E-255B-4476-B17A-DB08E06ACA17}" dt="2024-01-28T08:29:22.322" v="233" actId="1038"/>
          <ac:spMkLst>
            <pc:docMk/>
            <pc:sldMk cId="2653268319" sldId="1827"/>
            <ac:spMk id="9" creationId="{FE111453-E1FB-4DAE-96DC-510ABBCA6A64}"/>
          </ac:spMkLst>
        </pc:spChg>
        <pc:spChg chg="add del mod">
          <ac:chgData name="Yoel Kortick" userId="167978f5-7f40-4909-85d5-d4149554ad4e" providerId="ADAL" clId="{D3AD4B1E-255B-4476-B17A-DB08E06ACA17}" dt="2024-01-28T08:29:36.660" v="257" actId="1037"/>
          <ac:spMkLst>
            <pc:docMk/>
            <pc:sldMk cId="2653268319" sldId="1827"/>
            <ac:spMk id="10" creationId="{0A35B9DE-C6F5-4E97-954D-735DE0C60C52}"/>
          </ac:spMkLst>
        </pc:spChg>
        <pc:spChg chg="mod">
          <ac:chgData name="Yoel Kortick" userId="167978f5-7f40-4909-85d5-d4149554ad4e" providerId="ADAL" clId="{D3AD4B1E-255B-4476-B17A-DB08E06ACA17}" dt="2024-01-28T08:29:08.470" v="217" actId="1037"/>
          <ac:spMkLst>
            <pc:docMk/>
            <pc:sldMk cId="2653268319" sldId="1827"/>
            <ac:spMk id="15" creationId="{2596F90C-DF79-4C2A-9F2F-DCA7807EB660}"/>
          </ac:spMkLst>
        </pc:spChg>
        <pc:spChg chg="mod">
          <ac:chgData name="Yoel Kortick" userId="167978f5-7f40-4909-85d5-d4149554ad4e" providerId="ADAL" clId="{D3AD4B1E-255B-4476-B17A-DB08E06ACA17}" dt="2024-01-28T08:29:15.615" v="223" actId="1036"/>
          <ac:spMkLst>
            <pc:docMk/>
            <pc:sldMk cId="2653268319" sldId="1827"/>
            <ac:spMk id="16" creationId="{A3276043-CD01-4B49-81FC-09C0EB7E94E2}"/>
          </ac:spMkLst>
        </pc:spChg>
        <pc:picChg chg="del">
          <ac:chgData name="Yoel Kortick" userId="167978f5-7f40-4909-85d5-d4149554ad4e" providerId="ADAL" clId="{D3AD4B1E-255B-4476-B17A-DB08E06ACA17}" dt="2024-01-28T08:28:21.429" v="187" actId="478"/>
          <ac:picMkLst>
            <pc:docMk/>
            <pc:sldMk cId="2653268319" sldId="1827"/>
            <ac:picMk id="6" creationId="{99EC22AF-142A-4BD3-B9EB-5FD3761E71A2}"/>
          </ac:picMkLst>
        </pc:picChg>
        <pc:picChg chg="add del mod ord">
          <ac:chgData name="Yoel Kortick" userId="167978f5-7f40-4909-85d5-d4149554ad4e" providerId="ADAL" clId="{D3AD4B1E-255B-4476-B17A-DB08E06ACA17}" dt="2024-01-28T08:28:56.263" v="206" actId="478"/>
          <ac:picMkLst>
            <pc:docMk/>
            <pc:sldMk cId="2653268319" sldId="1827"/>
            <ac:picMk id="7" creationId="{4636C42B-4FDC-B3EE-12D7-6313361B1441}"/>
          </ac:picMkLst>
        </pc:picChg>
        <pc:picChg chg="add mod ord">
          <ac:chgData name="Yoel Kortick" userId="167978f5-7f40-4909-85d5-d4149554ad4e" providerId="ADAL" clId="{D3AD4B1E-255B-4476-B17A-DB08E06ACA17}" dt="2024-01-28T08:29:39.798" v="258" actId="208"/>
          <ac:picMkLst>
            <pc:docMk/>
            <pc:sldMk cId="2653268319" sldId="1827"/>
            <ac:picMk id="11" creationId="{854F25F7-3350-15C8-E555-9024DB7B3A04}"/>
          </ac:picMkLst>
        </pc:picChg>
      </pc:sldChg>
      <pc:sldChg chg="addSp delSp modSp mod">
        <pc:chgData name="Yoel Kortick" userId="167978f5-7f40-4909-85d5-d4149554ad4e" providerId="ADAL" clId="{D3AD4B1E-255B-4476-B17A-DB08E06ACA17}" dt="2024-01-28T08:34:12.850" v="292" actId="33524"/>
        <pc:sldMkLst>
          <pc:docMk/>
          <pc:sldMk cId="4240534231" sldId="1828"/>
        </pc:sldMkLst>
        <pc:spChg chg="mod">
          <ac:chgData name="Yoel Kortick" userId="167978f5-7f40-4909-85d5-d4149554ad4e" providerId="ADAL" clId="{D3AD4B1E-255B-4476-B17A-DB08E06ACA17}" dt="2024-01-28T08:34:12.850" v="292" actId="33524"/>
          <ac:spMkLst>
            <pc:docMk/>
            <pc:sldMk cId="4240534231" sldId="1828"/>
            <ac:spMk id="4" creationId="{7DCC24B9-304C-43F8-A814-5ED2034E8A02}"/>
          </ac:spMkLst>
        </pc:spChg>
        <pc:spChg chg="mod">
          <ac:chgData name="Yoel Kortick" userId="167978f5-7f40-4909-85d5-d4149554ad4e" providerId="ADAL" clId="{D3AD4B1E-255B-4476-B17A-DB08E06ACA17}" dt="2024-01-28T08:33:10.833" v="277" actId="1076"/>
          <ac:spMkLst>
            <pc:docMk/>
            <pc:sldMk cId="4240534231" sldId="1828"/>
            <ac:spMk id="15" creationId="{2596F90C-DF79-4C2A-9F2F-DCA7807EB660}"/>
          </ac:spMkLst>
        </pc:spChg>
        <pc:spChg chg="mod">
          <ac:chgData name="Yoel Kortick" userId="167978f5-7f40-4909-85d5-d4149554ad4e" providerId="ADAL" clId="{D3AD4B1E-255B-4476-B17A-DB08E06ACA17}" dt="2024-01-28T08:33:47.860" v="291" actId="14100"/>
          <ac:spMkLst>
            <pc:docMk/>
            <pc:sldMk cId="4240534231" sldId="1828"/>
            <ac:spMk id="16" creationId="{A3276043-CD01-4B49-81FC-09C0EB7E94E2}"/>
          </ac:spMkLst>
        </pc:spChg>
        <pc:picChg chg="add mod ord">
          <ac:chgData name="Yoel Kortick" userId="167978f5-7f40-4909-85d5-d4149554ad4e" providerId="ADAL" clId="{D3AD4B1E-255B-4476-B17A-DB08E06ACA17}" dt="2024-01-28T08:33:13.977" v="278" actId="208"/>
          <ac:picMkLst>
            <pc:docMk/>
            <pc:sldMk cId="4240534231" sldId="1828"/>
            <ac:picMk id="6" creationId="{2384579C-613D-6873-CFF1-C7CC37C6B4E7}"/>
          </ac:picMkLst>
        </pc:picChg>
        <pc:picChg chg="del">
          <ac:chgData name="Yoel Kortick" userId="167978f5-7f40-4909-85d5-d4149554ad4e" providerId="ADAL" clId="{D3AD4B1E-255B-4476-B17A-DB08E06ACA17}" dt="2024-01-28T08:33:30.679" v="279" actId="478"/>
          <ac:picMkLst>
            <pc:docMk/>
            <pc:sldMk cId="4240534231" sldId="1828"/>
            <ac:picMk id="7" creationId="{C2565639-30B8-4ADC-A74F-1C959D0839F7}"/>
          </ac:picMkLst>
        </pc:picChg>
        <pc:picChg chg="add mod ord">
          <ac:chgData name="Yoel Kortick" userId="167978f5-7f40-4909-85d5-d4149554ad4e" providerId="ADAL" clId="{D3AD4B1E-255B-4476-B17A-DB08E06ACA17}" dt="2024-01-28T08:33:44.741" v="290" actId="208"/>
          <ac:picMkLst>
            <pc:docMk/>
            <pc:sldMk cId="4240534231" sldId="1828"/>
            <ac:picMk id="9" creationId="{53F624F3-4B6F-A6A9-AEDB-573BC2A9D250}"/>
          </ac:picMkLst>
        </pc:picChg>
        <pc:picChg chg="del">
          <ac:chgData name="Yoel Kortick" userId="167978f5-7f40-4909-85d5-d4149554ad4e" providerId="ADAL" clId="{D3AD4B1E-255B-4476-B17A-DB08E06ACA17}" dt="2024-01-28T08:32:52.351" v="259" actId="478"/>
          <ac:picMkLst>
            <pc:docMk/>
            <pc:sldMk cId="4240534231" sldId="1828"/>
            <ac:picMk id="13" creationId="{81AB9381-6AE2-4AA4-AD8C-9678A812704E}"/>
          </ac:picMkLst>
        </pc:picChg>
      </pc:sldChg>
      <pc:sldChg chg="addSp delSp modSp mod">
        <pc:chgData name="Yoel Kortick" userId="167978f5-7f40-4909-85d5-d4149554ad4e" providerId="ADAL" clId="{D3AD4B1E-255B-4476-B17A-DB08E06ACA17}" dt="2024-01-28T08:34:48.091" v="314" actId="1076"/>
        <pc:sldMkLst>
          <pc:docMk/>
          <pc:sldMk cId="3831696691" sldId="1830"/>
        </pc:sldMkLst>
        <pc:spChg chg="add mod">
          <ac:chgData name="Yoel Kortick" userId="167978f5-7f40-4909-85d5-d4149554ad4e" providerId="ADAL" clId="{D3AD4B1E-255B-4476-B17A-DB08E06ACA17}" dt="2024-01-28T08:34:44.069" v="313" actId="1037"/>
          <ac:spMkLst>
            <pc:docMk/>
            <pc:sldMk cId="3831696691" sldId="1830"/>
            <ac:spMk id="6" creationId="{8AD456E6-CB44-BA61-B106-C9C168AA1F77}"/>
          </ac:spMkLst>
        </pc:spChg>
        <pc:spChg chg="del">
          <ac:chgData name="Yoel Kortick" userId="167978f5-7f40-4909-85d5-d4149554ad4e" providerId="ADAL" clId="{D3AD4B1E-255B-4476-B17A-DB08E06ACA17}" dt="2024-01-28T08:34:36.610" v="295" actId="478"/>
          <ac:spMkLst>
            <pc:docMk/>
            <pc:sldMk cId="3831696691" sldId="1830"/>
            <ac:spMk id="9" creationId="{B24E9A3F-C296-4598-AE77-B90EEDACABE7}"/>
          </ac:spMkLst>
        </pc:spChg>
        <pc:spChg chg="mod">
          <ac:chgData name="Yoel Kortick" userId="167978f5-7f40-4909-85d5-d4149554ad4e" providerId="ADAL" clId="{D3AD4B1E-255B-4476-B17A-DB08E06ACA17}" dt="2024-01-28T08:34:48.091" v="314" actId="1076"/>
          <ac:spMkLst>
            <pc:docMk/>
            <pc:sldMk cId="3831696691" sldId="1830"/>
            <ac:spMk id="10" creationId="{0C9C0E62-5170-4F82-BDC9-09E7B74081D8}"/>
          </ac:spMkLst>
        </pc:spChg>
        <pc:picChg chg="add mod">
          <ac:chgData name="Yoel Kortick" userId="167978f5-7f40-4909-85d5-d4149554ad4e" providerId="ADAL" clId="{D3AD4B1E-255B-4476-B17A-DB08E06ACA17}" dt="2024-01-28T08:34:44.069" v="313" actId="1037"/>
          <ac:picMkLst>
            <pc:docMk/>
            <pc:sldMk cId="3831696691" sldId="1830"/>
            <ac:picMk id="5" creationId="{FEAEC11F-7E2B-B7D3-8027-81F61D9A6F28}"/>
          </ac:picMkLst>
        </pc:picChg>
        <pc:picChg chg="del">
          <ac:chgData name="Yoel Kortick" userId="167978f5-7f40-4909-85d5-d4149554ad4e" providerId="ADAL" clId="{D3AD4B1E-255B-4476-B17A-DB08E06ACA17}" dt="2024-01-28T08:34:31.367" v="293" actId="478"/>
          <ac:picMkLst>
            <pc:docMk/>
            <pc:sldMk cId="3831696691" sldId="1830"/>
            <ac:picMk id="8" creationId="{51A87DB7-F570-4D58-AEA8-349AE1F9C419}"/>
          </ac:picMkLst>
        </pc:picChg>
        <pc:cxnChg chg="add mod">
          <ac:chgData name="Yoel Kortick" userId="167978f5-7f40-4909-85d5-d4149554ad4e" providerId="ADAL" clId="{D3AD4B1E-255B-4476-B17A-DB08E06ACA17}" dt="2024-01-28T08:34:44.069" v="313" actId="1037"/>
          <ac:cxnSpMkLst>
            <pc:docMk/>
            <pc:sldMk cId="3831696691" sldId="1830"/>
            <ac:cxnSpMk id="7" creationId="{58656802-A065-98C9-FDAF-5C23A7E330A6}"/>
          </ac:cxnSpMkLst>
        </pc:cxnChg>
        <pc:cxnChg chg="del">
          <ac:chgData name="Yoel Kortick" userId="167978f5-7f40-4909-85d5-d4149554ad4e" providerId="ADAL" clId="{D3AD4B1E-255B-4476-B17A-DB08E06ACA17}" dt="2024-01-28T08:34:37.861" v="296" actId="478"/>
          <ac:cxnSpMkLst>
            <pc:docMk/>
            <pc:sldMk cId="3831696691" sldId="1830"/>
            <ac:cxnSpMk id="11" creationId="{564A6DB9-524C-47DE-8636-EF7579348217}"/>
          </ac:cxnSpMkLst>
        </pc:cxnChg>
        <pc:cxnChg chg="del">
          <ac:chgData name="Yoel Kortick" userId="167978f5-7f40-4909-85d5-d4149554ad4e" providerId="ADAL" clId="{D3AD4B1E-255B-4476-B17A-DB08E06ACA17}" dt="2024-01-28T08:34:38.729" v="297" actId="478"/>
          <ac:cxnSpMkLst>
            <pc:docMk/>
            <pc:sldMk cId="3831696691" sldId="1830"/>
            <ac:cxnSpMk id="12" creationId="{EC7DBBF0-0A49-4E70-8664-648346A4AE5F}"/>
          </ac:cxnSpMkLst>
        </pc:cxnChg>
        <pc:cxnChg chg="add mod">
          <ac:chgData name="Yoel Kortick" userId="167978f5-7f40-4909-85d5-d4149554ad4e" providerId="ADAL" clId="{D3AD4B1E-255B-4476-B17A-DB08E06ACA17}" dt="2024-01-28T08:34:44.069" v="313" actId="1037"/>
          <ac:cxnSpMkLst>
            <pc:docMk/>
            <pc:sldMk cId="3831696691" sldId="1830"/>
            <ac:cxnSpMk id="13" creationId="{6A2B62E9-703A-393A-6F50-7C3EE6834270}"/>
          </ac:cxnSpMkLst>
        </pc:cxnChg>
      </pc:sldChg>
      <pc:sldChg chg="addSp delSp modSp mod">
        <pc:chgData name="Yoel Kortick" userId="167978f5-7f40-4909-85d5-d4149554ad4e" providerId="ADAL" clId="{D3AD4B1E-255B-4476-B17A-DB08E06ACA17}" dt="2024-01-28T08:35:38.427" v="335" actId="1037"/>
        <pc:sldMkLst>
          <pc:docMk/>
          <pc:sldMk cId="2413936222" sldId="1831"/>
        </pc:sldMkLst>
        <pc:spChg chg="mod">
          <ac:chgData name="Yoel Kortick" userId="167978f5-7f40-4909-85d5-d4149554ad4e" providerId="ADAL" clId="{D3AD4B1E-255B-4476-B17A-DB08E06ACA17}" dt="2024-01-28T08:35:38.427" v="335" actId="1037"/>
          <ac:spMkLst>
            <pc:docMk/>
            <pc:sldMk cId="2413936222" sldId="1831"/>
            <ac:spMk id="9" creationId="{B24E9A3F-C296-4598-AE77-B90EEDACABE7}"/>
          </ac:spMkLst>
        </pc:spChg>
        <pc:picChg chg="del">
          <ac:chgData name="Yoel Kortick" userId="167978f5-7f40-4909-85d5-d4149554ad4e" providerId="ADAL" clId="{D3AD4B1E-255B-4476-B17A-DB08E06ACA17}" dt="2024-01-28T08:35:24.913" v="315" actId="478"/>
          <ac:picMkLst>
            <pc:docMk/>
            <pc:sldMk cId="2413936222" sldId="1831"/>
            <ac:picMk id="6" creationId="{A5B81BDB-79D1-4708-8482-4C3858A0786A}"/>
          </ac:picMkLst>
        </pc:picChg>
        <pc:picChg chg="add mod ord">
          <ac:chgData name="Yoel Kortick" userId="167978f5-7f40-4909-85d5-d4149554ad4e" providerId="ADAL" clId="{D3AD4B1E-255B-4476-B17A-DB08E06ACA17}" dt="2024-01-28T08:35:33.689" v="324" actId="167"/>
          <ac:picMkLst>
            <pc:docMk/>
            <pc:sldMk cId="2413936222" sldId="1831"/>
            <ac:picMk id="7" creationId="{1312306C-0DA6-EE72-F309-A9CEA330EC22}"/>
          </ac:picMkLst>
        </pc:picChg>
      </pc:sldChg>
      <pc:sldChg chg="addSp delSp modSp mod">
        <pc:chgData name="Yoel Kortick" userId="167978f5-7f40-4909-85d5-d4149554ad4e" providerId="ADAL" clId="{D3AD4B1E-255B-4476-B17A-DB08E06ACA17}" dt="2024-01-28T08:37:55.153" v="394" actId="208"/>
        <pc:sldMkLst>
          <pc:docMk/>
          <pc:sldMk cId="2776388309" sldId="1832"/>
        </pc:sldMkLst>
        <pc:spChg chg="mod">
          <ac:chgData name="Yoel Kortick" userId="167978f5-7f40-4909-85d5-d4149554ad4e" providerId="ADAL" clId="{D3AD4B1E-255B-4476-B17A-DB08E06ACA17}" dt="2024-01-28T08:37:15.819" v="371" actId="1038"/>
          <ac:spMkLst>
            <pc:docMk/>
            <pc:sldMk cId="2776388309" sldId="1832"/>
            <ac:spMk id="9" creationId="{B24E9A3F-C296-4598-AE77-B90EEDACABE7}"/>
          </ac:spMkLst>
        </pc:spChg>
        <pc:spChg chg="mod">
          <ac:chgData name="Yoel Kortick" userId="167978f5-7f40-4909-85d5-d4149554ad4e" providerId="ADAL" clId="{D3AD4B1E-255B-4476-B17A-DB08E06ACA17}" dt="2024-01-28T08:37:53.422" v="393" actId="14100"/>
          <ac:spMkLst>
            <pc:docMk/>
            <pc:sldMk cId="2776388309" sldId="1832"/>
            <ac:spMk id="12" creationId="{1647CFC2-F0F6-4475-AC7F-0715CB17969A}"/>
          </ac:spMkLst>
        </pc:spChg>
        <pc:picChg chg="add del">
          <ac:chgData name="Yoel Kortick" userId="167978f5-7f40-4909-85d5-d4149554ad4e" providerId="ADAL" clId="{D3AD4B1E-255B-4476-B17A-DB08E06ACA17}" dt="2024-01-28T08:36:56.993" v="353" actId="478"/>
          <ac:picMkLst>
            <pc:docMk/>
            <pc:sldMk cId="2776388309" sldId="1832"/>
            <ac:picMk id="6" creationId="{70080702-65EA-3EEB-5F93-690CC6FCFBEA}"/>
          </ac:picMkLst>
        </pc:picChg>
        <pc:picChg chg="del">
          <ac:chgData name="Yoel Kortick" userId="167978f5-7f40-4909-85d5-d4149554ad4e" providerId="ADAL" clId="{D3AD4B1E-255B-4476-B17A-DB08E06ACA17}" dt="2024-01-28T08:36:36.474" v="336" actId="478"/>
          <ac:picMkLst>
            <pc:docMk/>
            <pc:sldMk cId="2776388309" sldId="1832"/>
            <ac:picMk id="8" creationId="{7D18005A-127E-4E54-8168-473393C3C2CD}"/>
          </ac:picMkLst>
        </pc:picChg>
        <pc:picChg chg="del">
          <ac:chgData name="Yoel Kortick" userId="167978f5-7f40-4909-85d5-d4149554ad4e" providerId="ADAL" clId="{D3AD4B1E-255B-4476-B17A-DB08E06ACA17}" dt="2024-01-28T08:37:39.789" v="372" actId="478"/>
          <ac:picMkLst>
            <pc:docMk/>
            <pc:sldMk cId="2776388309" sldId="1832"/>
            <ac:picMk id="11" creationId="{82766B78-2703-484C-B126-2F94BA4F9659}"/>
          </ac:picMkLst>
        </pc:picChg>
        <pc:picChg chg="add mod ord">
          <ac:chgData name="Yoel Kortick" userId="167978f5-7f40-4909-85d5-d4149554ad4e" providerId="ADAL" clId="{D3AD4B1E-255B-4476-B17A-DB08E06ACA17}" dt="2024-01-28T08:37:03.375" v="360" actId="1036"/>
          <ac:picMkLst>
            <pc:docMk/>
            <pc:sldMk cId="2776388309" sldId="1832"/>
            <ac:picMk id="13" creationId="{3068CEC8-4531-D836-3548-1CC15306185F}"/>
          </ac:picMkLst>
        </pc:picChg>
        <pc:picChg chg="add mod ord">
          <ac:chgData name="Yoel Kortick" userId="167978f5-7f40-4909-85d5-d4149554ad4e" providerId="ADAL" clId="{D3AD4B1E-255B-4476-B17A-DB08E06ACA17}" dt="2024-01-28T08:37:55.153" v="394" actId="208"/>
          <ac:picMkLst>
            <pc:docMk/>
            <pc:sldMk cId="2776388309" sldId="1832"/>
            <ac:picMk id="15" creationId="{A57E0257-3BFD-286B-C076-389EEFA0EAA1}"/>
          </ac:picMkLst>
        </pc:picChg>
      </pc:sldChg>
      <pc:sldChg chg="addSp delSp modSp mod">
        <pc:chgData name="Yoel Kortick" userId="167978f5-7f40-4909-85d5-d4149554ad4e" providerId="ADAL" clId="{D3AD4B1E-255B-4476-B17A-DB08E06ACA17}" dt="2024-01-28T08:38:27.660" v="398" actId="208"/>
        <pc:sldMkLst>
          <pc:docMk/>
          <pc:sldMk cId="4045016913" sldId="1834"/>
        </pc:sldMkLst>
        <pc:picChg chg="del">
          <ac:chgData name="Yoel Kortick" userId="167978f5-7f40-4909-85d5-d4149554ad4e" providerId="ADAL" clId="{D3AD4B1E-255B-4476-B17A-DB08E06ACA17}" dt="2024-01-28T08:38:21.407" v="395" actId="478"/>
          <ac:picMkLst>
            <pc:docMk/>
            <pc:sldMk cId="4045016913" sldId="1834"/>
            <ac:picMk id="6" creationId="{9D1FD00D-F231-4C2A-BBB3-520CEBA02C8E}"/>
          </ac:picMkLst>
        </pc:picChg>
        <pc:picChg chg="add mod ord">
          <ac:chgData name="Yoel Kortick" userId="167978f5-7f40-4909-85d5-d4149554ad4e" providerId="ADAL" clId="{D3AD4B1E-255B-4476-B17A-DB08E06ACA17}" dt="2024-01-28T08:38:27.660" v="398" actId="208"/>
          <ac:picMkLst>
            <pc:docMk/>
            <pc:sldMk cId="4045016913" sldId="1834"/>
            <ac:picMk id="8" creationId="{09DC7A06-D854-8D57-F5C9-0084F823EBE6}"/>
          </ac:picMkLst>
        </pc:picChg>
      </pc:sldChg>
      <pc:sldChg chg="addSp delSp modSp mod">
        <pc:chgData name="Yoel Kortick" userId="167978f5-7f40-4909-85d5-d4149554ad4e" providerId="ADAL" clId="{D3AD4B1E-255B-4476-B17A-DB08E06ACA17}" dt="2024-01-28T08:39:16.039" v="411" actId="208"/>
        <pc:sldMkLst>
          <pc:docMk/>
          <pc:sldMk cId="997806630" sldId="1835"/>
        </pc:sldMkLst>
        <pc:spChg chg="mod">
          <ac:chgData name="Yoel Kortick" userId="167978f5-7f40-4909-85d5-d4149554ad4e" providerId="ADAL" clId="{D3AD4B1E-255B-4476-B17A-DB08E06ACA17}" dt="2024-01-28T08:39:14.155" v="410" actId="14100"/>
          <ac:spMkLst>
            <pc:docMk/>
            <pc:sldMk cId="997806630" sldId="1835"/>
            <ac:spMk id="7" creationId="{E9DBE5B4-145E-4565-AA3F-BD7E582677E6}"/>
          </ac:spMkLst>
        </pc:spChg>
        <pc:picChg chg="add mod ord">
          <ac:chgData name="Yoel Kortick" userId="167978f5-7f40-4909-85d5-d4149554ad4e" providerId="ADAL" clId="{D3AD4B1E-255B-4476-B17A-DB08E06ACA17}" dt="2024-01-28T08:39:16.039" v="411" actId="208"/>
          <ac:picMkLst>
            <pc:docMk/>
            <pc:sldMk cId="997806630" sldId="1835"/>
            <ac:picMk id="6" creationId="{46AACB59-F591-3D06-399B-90D23CCA8624}"/>
          </ac:picMkLst>
        </pc:picChg>
        <pc:picChg chg="del">
          <ac:chgData name="Yoel Kortick" userId="167978f5-7f40-4909-85d5-d4149554ad4e" providerId="ADAL" clId="{D3AD4B1E-255B-4476-B17A-DB08E06ACA17}" dt="2024-01-28T08:39:02.615" v="399" actId="478"/>
          <ac:picMkLst>
            <pc:docMk/>
            <pc:sldMk cId="997806630" sldId="1835"/>
            <ac:picMk id="8" creationId="{FC48636C-0E08-4F67-BCE5-7A41E0B5E922}"/>
          </ac:picMkLst>
        </pc:picChg>
      </pc:sldChg>
      <pc:sldMasterChg chg="modSp mod">
        <pc:chgData name="Yoel Kortick" userId="167978f5-7f40-4909-85d5-d4149554ad4e" providerId="ADAL" clId="{D3AD4B1E-255B-4476-B17A-DB08E06ACA17}" dt="2024-01-28T08:02:26.492" v="1" actId="20577"/>
        <pc:sldMasterMkLst>
          <pc:docMk/>
          <pc:sldMasterMk cId="2149381290" sldId="2147483648"/>
        </pc:sldMasterMkLst>
        <pc:spChg chg="mod">
          <ac:chgData name="Yoel Kortick" userId="167978f5-7f40-4909-85d5-d4149554ad4e" providerId="ADAL" clId="{D3AD4B1E-255B-4476-B17A-DB08E06ACA17}" dt="2024-01-28T08:02:26.492" v="1" actId="20577"/>
          <ac:spMkLst>
            <pc:docMk/>
            <pc:sldMasterMk cId="2149381290" sldId="2147483648"/>
            <ac:spMk id="27" creationId="{00000000-0000-0000-0000-000000000000}"/>
          </ac:spMkLst>
        </pc:spChg>
      </pc:sldMasterChg>
    </pc:docChg>
  </pc:docChgLst>
  <pc:docChgLst>
    <pc:chgData name="Yoel Kortick" userId="167978f5-7f40-4909-85d5-d4149554ad4e" providerId="ADAL" clId="{3C65A71A-7FC4-4828-ABC2-41B911A1AA0F}"/>
    <pc:docChg chg="undo custSel addSld delSld modSld sldOrd">
      <pc:chgData name="Yoel Kortick" userId="167978f5-7f40-4909-85d5-d4149554ad4e" providerId="ADAL" clId="{3C65A71A-7FC4-4828-ABC2-41B911A1AA0F}" dt="2024-02-08T09:14:58.766" v="2715" actId="14100"/>
      <pc:docMkLst>
        <pc:docMk/>
      </pc:docMkLst>
      <pc:sldChg chg="modSp mod">
        <pc:chgData name="Yoel Kortick" userId="167978f5-7f40-4909-85d5-d4149554ad4e" providerId="ADAL" clId="{3C65A71A-7FC4-4828-ABC2-41B911A1AA0F}" dt="2024-02-08T07:09:35.782" v="1461"/>
        <pc:sldMkLst>
          <pc:docMk/>
          <pc:sldMk cId="78585819" sldId="1778"/>
        </pc:sldMkLst>
        <pc:spChg chg="mod">
          <ac:chgData name="Yoel Kortick" userId="167978f5-7f40-4909-85d5-d4149554ad4e" providerId="ADAL" clId="{3C65A71A-7FC4-4828-ABC2-41B911A1AA0F}" dt="2024-02-08T07:09:35.782" v="1461"/>
          <ac:spMkLst>
            <pc:docMk/>
            <pc:sldMk cId="78585819" sldId="1778"/>
            <ac:spMk id="5" creationId="{FF8C144D-8324-4169-A0CD-3C427B16D1BA}"/>
          </ac:spMkLst>
        </pc:spChg>
      </pc:sldChg>
      <pc:sldChg chg="modSp mod">
        <pc:chgData name="Yoel Kortick" userId="167978f5-7f40-4909-85d5-d4149554ad4e" providerId="ADAL" clId="{3C65A71A-7FC4-4828-ABC2-41B911A1AA0F}" dt="2024-02-08T09:11:35.886" v="2684" actId="255"/>
        <pc:sldMkLst>
          <pc:docMk/>
          <pc:sldMk cId="3464459227" sldId="1781"/>
        </pc:sldMkLst>
        <pc:spChg chg="mod">
          <ac:chgData name="Yoel Kortick" userId="167978f5-7f40-4909-85d5-d4149554ad4e" providerId="ADAL" clId="{3C65A71A-7FC4-4828-ABC2-41B911A1AA0F}" dt="2024-02-08T09:11:35.886" v="2684" actId="255"/>
          <ac:spMkLst>
            <pc:docMk/>
            <pc:sldMk cId="3464459227" sldId="1781"/>
            <ac:spMk id="4" creationId="{7DCC24B9-304C-43F8-A814-5ED2034E8A02}"/>
          </ac:spMkLst>
        </pc:spChg>
      </pc:sldChg>
      <pc:sldChg chg="modSp mod">
        <pc:chgData name="Yoel Kortick" userId="167978f5-7f40-4909-85d5-d4149554ad4e" providerId="ADAL" clId="{3C65A71A-7FC4-4828-ABC2-41B911A1AA0F}" dt="2024-02-08T07:45:02.246" v="1480" actId="108"/>
        <pc:sldMkLst>
          <pc:docMk/>
          <pc:sldMk cId="1442708658" sldId="1783"/>
        </pc:sldMkLst>
        <pc:spChg chg="mod">
          <ac:chgData name="Yoel Kortick" userId="167978f5-7f40-4909-85d5-d4149554ad4e" providerId="ADAL" clId="{3C65A71A-7FC4-4828-ABC2-41B911A1AA0F}" dt="2024-02-08T07:45:02.246" v="1480" actId="108"/>
          <ac:spMkLst>
            <pc:docMk/>
            <pc:sldMk cId="1442708658" sldId="1783"/>
            <ac:spMk id="63" creationId="{2818E309-CE24-45E0-8F37-EFD6121F7540}"/>
          </ac:spMkLst>
        </pc:spChg>
      </pc:sldChg>
      <pc:sldChg chg="modSp mod">
        <pc:chgData name="Yoel Kortick" userId="167978f5-7f40-4909-85d5-d4149554ad4e" providerId="ADAL" clId="{3C65A71A-7FC4-4828-ABC2-41B911A1AA0F}" dt="2024-02-08T07:48:25.423" v="1503"/>
        <pc:sldMkLst>
          <pc:docMk/>
          <pc:sldMk cId="2606218952" sldId="1793"/>
        </pc:sldMkLst>
        <pc:spChg chg="mod">
          <ac:chgData name="Yoel Kortick" userId="167978f5-7f40-4909-85d5-d4149554ad4e" providerId="ADAL" clId="{3C65A71A-7FC4-4828-ABC2-41B911A1AA0F}" dt="2024-02-08T07:48:25.423" v="1503"/>
          <ac:spMkLst>
            <pc:docMk/>
            <pc:sldMk cId="2606218952" sldId="1793"/>
            <ac:spMk id="4" creationId="{7DCC24B9-304C-43F8-A814-5ED2034E8A02}"/>
          </ac:spMkLst>
        </pc:spChg>
      </pc:sldChg>
      <pc:sldChg chg="addSp delSp modSp mod">
        <pc:chgData name="Yoel Kortick" userId="167978f5-7f40-4909-85d5-d4149554ad4e" providerId="ADAL" clId="{3C65A71A-7FC4-4828-ABC2-41B911A1AA0F}" dt="2024-02-08T09:11:42.061" v="2685" actId="20577"/>
        <pc:sldMkLst>
          <pc:docMk/>
          <pc:sldMk cId="3404480613" sldId="1794"/>
        </pc:sldMkLst>
        <pc:spChg chg="mod">
          <ac:chgData name="Yoel Kortick" userId="167978f5-7f40-4909-85d5-d4149554ad4e" providerId="ADAL" clId="{3C65A71A-7FC4-4828-ABC2-41B911A1AA0F}" dt="2024-02-08T09:11:42.061" v="2685" actId="20577"/>
          <ac:spMkLst>
            <pc:docMk/>
            <pc:sldMk cId="3404480613" sldId="1794"/>
            <ac:spMk id="4" creationId="{7DCC24B9-304C-43F8-A814-5ED2034E8A02}"/>
          </ac:spMkLst>
        </pc:spChg>
        <pc:spChg chg="add del mod">
          <ac:chgData name="Yoel Kortick" userId="167978f5-7f40-4909-85d5-d4149554ad4e" providerId="ADAL" clId="{3C65A71A-7FC4-4828-ABC2-41B911A1AA0F}" dt="2024-02-08T07:47:40.073" v="1491" actId="478"/>
          <ac:spMkLst>
            <pc:docMk/>
            <pc:sldMk cId="3404480613" sldId="1794"/>
            <ac:spMk id="5" creationId="{F2178BFC-9222-8F26-070A-2002DCC3FEAF}"/>
          </ac:spMkLst>
        </pc:spChg>
        <pc:spChg chg="add mod">
          <ac:chgData name="Yoel Kortick" userId="167978f5-7f40-4909-85d5-d4149554ad4e" providerId="ADAL" clId="{3C65A71A-7FC4-4828-ABC2-41B911A1AA0F}" dt="2024-02-08T07:47:57.686" v="1501" actId="1036"/>
          <ac:spMkLst>
            <pc:docMk/>
            <pc:sldMk cId="3404480613" sldId="1794"/>
            <ac:spMk id="8" creationId="{638A134F-82EB-DBEC-9AD3-14A5B415317D}"/>
          </ac:spMkLst>
        </pc:spChg>
        <pc:picChg chg="add mod ord">
          <ac:chgData name="Yoel Kortick" userId="167978f5-7f40-4909-85d5-d4149554ad4e" providerId="ADAL" clId="{3C65A71A-7FC4-4828-ABC2-41B911A1AA0F}" dt="2024-02-08T07:48:00.947" v="1502" actId="208"/>
          <ac:picMkLst>
            <pc:docMk/>
            <pc:sldMk cId="3404480613" sldId="1794"/>
            <ac:picMk id="7" creationId="{B5D1DC98-6257-D6A9-26E2-7F8E20C5DE19}"/>
          </ac:picMkLst>
        </pc:picChg>
      </pc:sldChg>
      <pc:sldChg chg="modSp mod">
        <pc:chgData name="Yoel Kortick" userId="167978f5-7f40-4909-85d5-d4149554ad4e" providerId="ADAL" clId="{3C65A71A-7FC4-4828-ABC2-41B911A1AA0F}" dt="2024-02-08T09:12:17.770" v="2689" actId="122"/>
        <pc:sldMkLst>
          <pc:docMk/>
          <pc:sldMk cId="3344229576" sldId="1795"/>
        </pc:sldMkLst>
        <pc:spChg chg="mod">
          <ac:chgData name="Yoel Kortick" userId="167978f5-7f40-4909-85d5-d4149554ad4e" providerId="ADAL" clId="{3C65A71A-7FC4-4828-ABC2-41B911A1AA0F}" dt="2024-02-08T09:12:17.770" v="2689" actId="122"/>
          <ac:spMkLst>
            <pc:docMk/>
            <pc:sldMk cId="3344229576" sldId="1795"/>
            <ac:spMk id="4" creationId="{A1FE6F9A-C018-4915-94D1-7B4CD1DF4BFF}"/>
          </ac:spMkLst>
        </pc:spChg>
      </pc:sldChg>
      <pc:sldChg chg="addSp delSp modSp del mod">
        <pc:chgData name="Yoel Kortick" userId="167978f5-7f40-4909-85d5-d4149554ad4e" providerId="ADAL" clId="{3C65A71A-7FC4-4828-ABC2-41B911A1AA0F}" dt="2024-02-08T07:53:44.853" v="1544" actId="47"/>
        <pc:sldMkLst>
          <pc:docMk/>
          <pc:sldMk cId="560928004" sldId="1797"/>
        </pc:sldMkLst>
        <pc:spChg chg="mod">
          <ac:chgData name="Yoel Kortick" userId="167978f5-7f40-4909-85d5-d4149554ad4e" providerId="ADAL" clId="{3C65A71A-7FC4-4828-ABC2-41B911A1AA0F}" dt="2024-02-08T07:43:39.170" v="1464" actId="27636"/>
          <ac:spMkLst>
            <pc:docMk/>
            <pc:sldMk cId="560928004" sldId="1797"/>
            <ac:spMk id="3" creationId="{294BC29B-83C8-416D-9BA2-59380269EFCE}"/>
          </ac:spMkLst>
        </pc:spChg>
        <pc:spChg chg="del">
          <ac:chgData name="Yoel Kortick" userId="167978f5-7f40-4909-85d5-d4149554ad4e" providerId="ADAL" clId="{3C65A71A-7FC4-4828-ABC2-41B911A1AA0F}" dt="2024-02-08T05:54:14.950" v="93" actId="478"/>
          <ac:spMkLst>
            <pc:docMk/>
            <pc:sldMk cId="560928004" sldId="1797"/>
            <ac:spMk id="4" creationId="{7DCC24B9-304C-43F8-A814-5ED2034E8A02}"/>
          </ac:spMkLst>
        </pc:spChg>
        <pc:spChg chg="add del mod">
          <ac:chgData name="Yoel Kortick" userId="167978f5-7f40-4909-85d5-d4149554ad4e" providerId="ADAL" clId="{3C65A71A-7FC4-4828-ABC2-41B911A1AA0F}" dt="2024-02-08T05:54:16.993" v="94" actId="478"/>
          <ac:spMkLst>
            <pc:docMk/>
            <pc:sldMk cId="560928004" sldId="1797"/>
            <ac:spMk id="7" creationId="{B8287F81-5402-4251-EB2D-ED48F50B3CA7}"/>
          </ac:spMkLst>
        </pc:spChg>
        <pc:spChg chg="del">
          <ac:chgData name="Yoel Kortick" userId="167978f5-7f40-4909-85d5-d4149554ad4e" providerId="ADAL" clId="{3C65A71A-7FC4-4828-ABC2-41B911A1AA0F}" dt="2024-02-08T05:54:12.547" v="91" actId="478"/>
          <ac:spMkLst>
            <pc:docMk/>
            <pc:sldMk cId="560928004" sldId="1797"/>
            <ac:spMk id="9" creationId="{5B61CE8B-B144-304B-D865-150C4B8CEA7F}"/>
          </ac:spMkLst>
        </pc:spChg>
        <pc:spChg chg="add mod">
          <ac:chgData name="Yoel Kortick" userId="167978f5-7f40-4909-85d5-d4149554ad4e" providerId="ADAL" clId="{3C65A71A-7FC4-4828-ABC2-41B911A1AA0F}" dt="2024-02-08T05:54:32.155" v="101" actId="14100"/>
          <ac:spMkLst>
            <pc:docMk/>
            <pc:sldMk cId="560928004" sldId="1797"/>
            <ac:spMk id="11" creationId="{ADA644D8-4F7F-0607-DEFB-509F77FDD0CA}"/>
          </ac:spMkLst>
        </pc:spChg>
        <pc:spChg chg="add mod">
          <ac:chgData name="Yoel Kortick" userId="167978f5-7f40-4909-85d5-d4149554ad4e" providerId="ADAL" clId="{3C65A71A-7FC4-4828-ABC2-41B911A1AA0F}" dt="2024-02-08T06:09:58.918" v="314" actId="6549"/>
          <ac:spMkLst>
            <pc:docMk/>
            <pc:sldMk cId="560928004" sldId="1797"/>
            <ac:spMk id="12" creationId="{40818F52-B0C9-3949-9AAA-3097FDD04543}"/>
          </ac:spMkLst>
        </pc:spChg>
        <pc:spChg chg="add mod">
          <ac:chgData name="Yoel Kortick" userId="167978f5-7f40-4909-85d5-d4149554ad4e" providerId="ADAL" clId="{3C65A71A-7FC4-4828-ABC2-41B911A1AA0F}" dt="2024-02-08T05:59:57.705" v="178" actId="1038"/>
          <ac:spMkLst>
            <pc:docMk/>
            <pc:sldMk cId="560928004" sldId="1797"/>
            <ac:spMk id="15" creationId="{ADC28803-A374-40A7-8F54-984ABE6F3CFA}"/>
          </ac:spMkLst>
        </pc:spChg>
        <pc:picChg chg="del">
          <ac:chgData name="Yoel Kortick" userId="167978f5-7f40-4909-85d5-d4149554ad4e" providerId="ADAL" clId="{3C65A71A-7FC4-4828-ABC2-41B911A1AA0F}" dt="2024-02-08T05:53:52.293" v="90" actId="478"/>
          <ac:picMkLst>
            <pc:docMk/>
            <pc:sldMk cId="560928004" sldId="1797"/>
            <ac:picMk id="6" creationId="{1315DD07-B6EA-7012-1FD5-E69788076B2B}"/>
          </ac:picMkLst>
        </pc:picChg>
        <pc:picChg chg="del">
          <ac:chgData name="Yoel Kortick" userId="167978f5-7f40-4909-85d5-d4149554ad4e" providerId="ADAL" clId="{3C65A71A-7FC4-4828-ABC2-41B911A1AA0F}" dt="2024-02-08T05:53:49.605" v="89" actId="478"/>
          <ac:picMkLst>
            <pc:docMk/>
            <pc:sldMk cId="560928004" sldId="1797"/>
            <ac:picMk id="8" creationId="{8B82DC93-A84B-589A-02F6-FC5D45DB6692}"/>
          </ac:picMkLst>
        </pc:picChg>
        <pc:picChg chg="add mod ord">
          <ac:chgData name="Yoel Kortick" userId="167978f5-7f40-4909-85d5-d4149554ad4e" providerId="ADAL" clId="{3C65A71A-7FC4-4828-ABC2-41B911A1AA0F}" dt="2024-02-08T05:59:49.550" v="171" actId="208"/>
          <ac:picMkLst>
            <pc:docMk/>
            <pc:sldMk cId="560928004" sldId="1797"/>
            <ac:picMk id="14" creationId="{8C4873F8-E9E1-89AF-DDCC-B24FF3AD56A8}"/>
          </ac:picMkLst>
        </pc:picChg>
        <pc:cxnChg chg="del">
          <ac:chgData name="Yoel Kortick" userId="167978f5-7f40-4909-85d5-d4149554ad4e" providerId="ADAL" clId="{3C65A71A-7FC4-4828-ABC2-41B911A1AA0F}" dt="2024-02-08T05:54:13.483" v="92" actId="478"/>
          <ac:cxnSpMkLst>
            <pc:docMk/>
            <pc:sldMk cId="560928004" sldId="1797"/>
            <ac:cxnSpMk id="10" creationId="{1D41E97E-5E0A-208A-1BE6-6D8B8F0A82AD}"/>
          </ac:cxnSpMkLst>
        </pc:cxnChg>
      </pc:sldChg>
      <pc:sldChg chg="addSp delSp modSp mod">
        <pc:chgData name="Yoel Kortick" userId="167978f5-7f40-4909-85d5-d4149554ad4e" providerId="ADAL" clId="{3C65A71A-7FC4-4828-ABC2-41B911A1AA0F}" dt="2024-02-08T07:54:14.322" v="1551" actId="14100"/>
        <pc:sldMkLst>
          <pc:docMk/>
          <pc:sldMk cId="91927606" sldId="1799"/>
        </pc:sldMkLst>
        <pc:spChg chg="mod">
          <ac:chgData name="Yoel Kortick" userId="167978f5-7f40-4909-85d5-d4149554ad4e" providerId="ADAL" clId="{3C65A71A-7FC4-4828-ABC2-41B911A1AA0F}" dt="2024-02-08T07:43:39.178" v="1465" actId="27636"/>
          <ac:spMkLst>
            <pc:docMk/>
            <pc:sldMk cId="91927606" sldId="1799"/>
            <ac:spMk id="3" creationId="{294BC29B-83C8-416D-9BA2-59380269EFCE}"/>
          </ac:spMkLst>
        </pc:spChg>
        <pc:spChg chg="mod">
          <ac:chgData name="Yoel Kortick" userId="167978f5-7f40-4909-85d5-d4149554ad4e" providerId="ADAL" clId="{3C65A71A-7FC4-4828-ABC2-41B911A1AA0F}" dt="2024-02-08T07:54:14.322" v="1551" actId="14100"/>
          <ac:spMkLst>
            <pc:docMk/>
            <pc:sldMk cId="91927606" sldId="1799"/>
            <ac:spMk id="4" creationId="{7DCC24B9-304C-43F8-A814-5ED2034E8A02}"/>
          </ac:spMkLst>
        </pc:spChg>
        <pc:spChg chg="del mod">
          <ac:chgData name="Yoel Kortick" userId="167978f5-7f40-4909-85d5-d4149554ad4e" providerId="ADAL" clId="{3C65A71A-7FC4-4828-ABC2-41B911A1AA0F}" dt="2024-02-08T07:53:48.209" v="1546" actId="478"/>
          <ac:spMkLst>
            <pc:docMk/>
            <pc:sldMk cId="91927606" sldId="1799"/>
            <ac:spMk id="7" creationId="{84117020-BF04-28EB-BFB9-736732F8A25C}"/>
          </ac:spMkLst>
        </pc:spChg>
        <pc:picChg chg="add del mod ord">
          <ac:chgData name="Yoel Kortick" userId="167978f5-7f40-4909-85d5-d4149554ad4e" providerId="ADAL" clId="{3C65A71A-7FC4-4828-ABC2-41B911A1AA0F}" dt="2024-02-08T07:53:47.272" v="1545" actId="478"/>
          <ac:picMkLst>
            <pc:docMk/>
            <pc:sldMk cId="91927606" sldId="1799"/>
            <ac:picMk id="6" creationId="{3962502C-3073-BACF-A2B6-357A287396D5}"/>
          </ac:picMkLst>
        </pc:picChg>
        <pc:picChg chg="del">
          <ac:chgData name="Yoel Kortick" userId="167978f5-7f40-4909-85d5-d4149554ad4e" providerId="ADAL" clId="{3C65A71A-7FC4-4828-ABC2-41B911A1AA0F}" dt="2024-02-08T06:01:06.328" v="181" actId="478"/>
          <ac:picMkLst>
            <pc:docMk/>
            <pc:sldMk cId="91927606" sldId="1799"/>
            <ac:picMk id="8" creationId="{C13600CD-6F3F-AA0B-0C52-73AC029F690D}"/>
          </ac:picMkLst>
        </pc:picChg>
      </pc:sldChg>
      <pc:sldChg chg="modSp mod">
        <pc:chgData name="Yoel Kortick" userId="167978f5-7f40-4909-85d5-d4149554ad4e" providerId="ADAL" clId="{3C65A71A-7FC4-4828-ABC2-41B911A1AA0F}" dt="2024-02-08T08:03:58.391" v="1759" actId="14100"/>
        <pc:sldMkLst>
          <pc:docMk/>
          <pc:sldMk cId="1983928498" sldId="1801"/>
        </pc:sldMkLst>
        <pc:spChg chg="mod">
          <ac:chgData name="Yoel Kortick" userId="167978f5-7f40-4909-85d5-d4149554ad4e" providerId="ADAL" clId="{3C65A71A-7FC4-4828-ABC2-41B911A1AA0F}" dt="2024-02-08T08:03:58.391" v="1759" actId="14100"/>
          <ac:spMkLst>
            <pc:docMk/>
            <pc:sldMk cId="1983928498" sldId="1801"/>
            <ac:spMk id="4" creationId="{A1FE6F9A-C018-4915-94D1-7B4CD1DF4BFF}"/>
          </ac:spMkLst>
        </pc:spChg>
      </pc:sldChg>
      <pc:sldChg chg="addSp delSp modSp mod">
        <pc:chgData name="Yoel Kortick" userId="167978f5-7f40-4909-85d5-d4149554ad4e" providerId="ADAL" clId="{3C65A71A-7FC4-4828-ABC2-41B911A1AA0F}" dt="2024-02-08T08:06:05.151" v="1783"/>
        <pc:sldMkLst>
          <pc:docMk/>
          <pc:sldMk cId="1346361490" sldId="1802"/>
        </pc:sldMkLst>
        <pc:spChg chg="mod">
          <ac:chgData name="Yoel Kortick" userId="167978f5-7f40-4909-85d5-d4149554ad4e" providerId="ADAL" clId="{3C65A71A-7FC4-4828-ABC2-41B911A1AA0F}" dt="2024-02-08T07:43:58.478" v="1473"/>
          <ac:spMkLst>
            <pc:docMk/>
            <pc:sldMk cId="1346361490" sldId="1802"/>
            <ac:spMk id="3" creationId="{294BC29B-83C8-416D-9BA2-59380269EFCE}"/>
          </ac:spMkLst>
        </pc:spChg>
        <pc:spChg chg="mod">
          <ac:chgData name="Yoel Kortick" userId="167978f5-7f40-4909-85d5-d4149554ad4e" providerId="ADAL" clId="{3C65A71A-7FC4-4828-ABC2-41B911A1AA0F}" dt="2024-02-08T08:05:57.380" v="1781" actId="14100"/>
          <ac:spMkLst>
            <pc:docMk/>
            <pc:sldMk cId="1346361490" sldId="1802"/>
            <ac:spMk id="4" creationId="{7DCC24B9-304C-43F8-A814-5ED2034E8A02}"/>
          </ac:spMkLst>
        </pc:spChg>
        <pc:spChg chg="del">
          <ac:chgData name="Yoel Kortick" userId="167978f5-7f40-4909-85d5-d4149554ad4e" providerId="ADAL" clId="{3C65A71A-7FC4-4828-ABC2-41B911A1AA0F}" dt="2024-02-08T06:23:03.287" v="544" actId="478"/>
          <ac:spMkLst>
            <pc:docMk/>
            <pc:sldMk cId="1346361490" sldId="1802"/>
            <ac:spMk id="7" creationId="{98963A6C-B965-8E4A-0F20-10EE796467AD}"/>
          </ac:spMkLst>
        </pc:spChg>
        <pc:spChg chg="add">
          <ac:chgData name="Yoel Kortick" userId="167978f5-7f40-4909-85d5-d4149554ad4e" providerId="ADAL" clId="{3C65A71A-7FC4-4828-ABC2-41B911A1AA0F}" dt="2024-02-08T08:05:43.294" v="1779" actId="11529"/>
          <ac:spMkLst>
            <pc:docMk/>
            <pc:sldMk cId="1346361490" sldId="1802"/>
            <ac:spMk id="7" creationId="{F4C92B78-EE3B-4688-FAE3-7184BA0E0EA3}"/>
          </ac:spMkLst>
        </pc:spChg>
        <pc:spChg chg="del mod">
          <ac:chgData name="Yoel Kortick" userId="167978f5-7f40-4909-85d5-d4149554ad4e" providerId="ADAL" clId="{3C65A71A-7FC4-4828-ABC2-41B911A1AA0F}" dt="2024-02-08T08:04:03.175" v="1761" actId="478"/>
          <ac:spMkLst>
            <pc:docMk/>
            <pc:sldMk cId="1346361490" sldId="1802"/>
            <ac:spMk id="8" creationId="{B02717C1-938B-19DF-700F-FA104E274950}"/>
          </ac:spMkLst>
        </pc:spChg>
        <pc:spChg chg="del">
          <ac:chgData name="Yoel Kortick" userId="167978f5-7f40-4909-85d5-d4149554ad4e" providerId="ADAL" clId="{3C65A71A-7FC4-4828-ABC2-41B911A1AA0F}" dt="2024-02-08T06:22:59.461" v="540" actId="478"/>
          <ac:spMkLst>
            <pc:docMk/>
            <pc:sldMk cId="1346361490" sldId="1802"/>
            <ac:spMk id="9" creationId="{61C37244-0E38-8D07-C649-1B1FCB730E5F}"/>
          </ac:spMkLst>
        </pc:spChg>
        <pc:spChg chg="add del mod">
          <ac:chgData name="Yoel Kortick" userId="167978f5-7f40-4909-85d5-d4149554ad4e" providerId="ADAL" clId="{3C65A71A-7FC4-4828-ABC2-41B911A1AA0F}" dt="2024-02-08T08:06:05.151" v="1783"/>
          <ac:spMkLst>
            <pc:docMk/>
            <pc:sldMk cId="1346361490" sldId="1802"/>
            <ac:spMk id="9" creationId="{B71A099A-FA56-8FFF-6944-DF49B887BCCE}"/>
          </ac:spMkLst>
        </pc:spChg>
        <pc:spChg chg="add del mod">
          <ac:chgData name="Yoel Kortick" userId="167978f5-7f40-4909-85d5-d4149554ad4e" providerId="ADAL" clId="{3C65A71A-7FC4-4828-ABC2-41B911A1AA0F}" dt="2024-02-08T08:04:04.157" v="1762" actId="478"/>
          <ac:spMkLst>
            <pc:docMk/>
            <pc:sldMk cId="1346361490" sldId="1802"/>
            <ac:spMk id="12" creationId="{6FB76AD1-1453-0329-3A4F-46CB624303AB}"/>
          </ac:spMkLst>
        </pc:spChg>
        <pc:spChg chg="del">
          <ac:chgData name="Yoel Kortick" userId="167978f5-7f40-4909-85d5-d4149554ad4e" providerId="ADAL" clId="{3C65A71A-7FC4-4828-ABC2-41B911A1AA0F}" dt="2024-02-08T06:23:00.299" v="541" actId="478"/>
          <ac:spMkLst>
            <pc:docMk/>
            <pc:sldMk cId="1346361490" sldId="1802"/>
            <ac:spMk id="16" creationId="{A00DD815-C5E6-2FA8-EA28-A75D7ADF5EAA}"/>
          </ac:spMkLst>
        </pc:spChg>
        <pc:picChg chg="del">
          <ac:chgData name="Yoel Kortick" userId="167978f5-7f40-4909-85d5-d4149554ad4e" providerId="ADAL" clId="{3C65A71A-7FC4-4828-ABC2-41B911A1AA0F}" dt="2024-02-08T06:22:57.522" v="539" actId="478"/>
          <ac:picMkLst>
            <pc:docMk/>
            <pc:sldMk cId="1346361490" sldId="1802"/>
            <ac:picMk id="6" creationId="{0FFA28CA-2FB6-7380-58A9-6AF12E99E548}"/>
          </ac:picMkLst>
        </pc:picChg>
        <pc:picChg chg="add mod">
          <ac:chgData name="Yoel Kortick" userId="167978f5-7f40-4909-85d5-d4149554ad4e" providerId="ADAL" clId="{3C65A71A-7FC4-4828-ABC2-41B911A1AA0F}" dt="2024-02-08T08:05:36.098" v="1778" actId="208"/>
          <ac:picMkLst>
            <pc:docMk/>
            <pc:sldMk cId="1346361490" sldId="1802"/>
            <ac:picMk id="6" creationId="{73D79DA7-2659-CE0A-9304-E924777FE9C6}"/>
          </ac:picMkLst>
        </pc:picChg>
        <pc:picChg chg="add del mod ord">
          <ac:chgData name="Yoel Kortick" userId="167978f5-7f40-4909-85d5-d4149554ad4e" providerId="ADAL" clId="{3C65A71A-7FC4-4828-ABC2-41B911A1AA0F}" dt="2024-02-08T08:04:02.086" v="1760" actId="478"/>
          <ac:picMkLst>
            <pc:docMk/>
            <pc:sldMk cId="1346361490" sldId="1802"/>
            <ac:picMk id="11" creationId="{C59916E7-7BDB-B4A7-E34F-2A3AF3D169EC}"/>
          </ac:picMkLst>
        </pc:picChg>
        <pc:cxnChg chg="del">
          <ac:chgData name="Yoel Kortick" userId="167978f5-7f40-4909-85d5-d4149554ad4e" providerId="ADAL" clId="{3C65A71A-7FC4-4828-ABC2-41B911A1AA0F}" dt="2024-02-08T06:23:01.616" v="542" actId="478"/>
          <ac:cxnSpMkLst>
            <pc:docMk/>
            <pc:sldMk cId="1346361490" sldId="1802"/>
            <ac:cxnSpMk id="10" creationId="{F192DAB9-D127-4741-965E-D8DB36A4EC37}"/>
          </ac:cxnSpMkLst>
        </pc:cxnChg>
        <pc:cxnChg chg="del">
          <ac:chgData name="Yoel Kortick" userId="167978f5-7f40-4909-85d5-d4149554ad4e" providerId="ADAL" clId="{3C65A71A-7FC4-4828-ABC2-41B911A1AA0F}" dt="2024-02-08T06:23:02.536" v="543" actId="478"/>
          <ac:cxnSpMkLst>
            <pc:docMk/>
            <pc:sldMk cId="1346361490" sldId="1802"/>
            <ac:cxnSpMk id="17" creationId="{4F380736-062C-3057-7786-C5F588A6D47A}"/>
          </ac:cxnSpMkLst>
        </pc:cxnChg>
      </pc:sldChg>
      <pc:sldChg chg="addSp delSp modSp del mod">
        <pc:chgData name="Yoel Kortick" userId="167978f5-7f40-4909-85d5-d4149554ad4e" providerId="ADAL" clId="{3C65A71A-7FC4-4828-ABC2-41B911A1AA0F}" dt="2024-02-08T07:53:44.399" v="1543" actId="47"/>
        <pc:sldMkLst>
          <pc:docMk/>
          <pc:sldMk cId="2941223561" sldId="1803"/>
        </pc:sldMkLst>
        <pc:spChg chg="mod">
          <ac:chgData name="Yoel Kortick" userId="167978f5-7f40-4909-85d5-d4149554ad4e" providerId="ADAL" clId="{3C65A71A-7FC4-4828-ABC2-41B911A1AA0F}" dt="2024-02-08T07:43:39.163" v="1463" actId="27636"/>
          <ac:spMkLst>
            <pc:docMk/>
            <pc:sldMk cId="2941223561" sldId="1803"/>
            <ac:spMk id="3" creationId="{294BC29B-83C8-416D-9BA2-59380269EFCE}"/>
          </ac:spMkLst>
        </pc:spChg>
        <pc:spChg chg="del mod">
          <ac:chgData name="Yoel Kortick" userId="167978f5-7f40-4909-85d5-d4149554ad4e" providerId="ADAL" clId="{3C65A71A-7FC4-4828-ABC2-41B911A1AA0F}" dt="2024-02-08T05:32:36.072" v="45" actId="478"/>
          <ac:spMkLst>
            <pc:docMk/>
            <pc:sldMk cId="2941223561" sldId="1803"/>
            <ac:spMk id="4" creationId="{7DCC24B9-304C-43F8-A814-5ED2034E8A02}"/>
          </ac:spMkLst>
        </pc:spChg>
        <pc:spChg chg="add mod">
          <ac:chgData name="Yoel Kortick" userId="167978f5-7f40-4909-85d5-d4149554ad4e" providerId="ADAL" clId="{3C65A71A-7FC4-4828-ABC2-41B911A1AA0F}" dt="2024-02-08T05:51:52.480" v="67" actId="207"/>
          <ac:spMkLst>
            <pc:docMk/>
            <pc:sldMk cId="2941223561" sldId="1803"/>
            <ac:spMk id="5" creationId="{73DFB875-40CF-6875-00E8-6E22ABA6D33D}"/>
          </ac:spMkLst>
        </pc:spChg>
        <pc:spChg chg="mod">
          <ac:chgData name="Yoel Kortick" userId="167978f5-7f40-4909-85d5-d4149554ad4e" providerId="ADAL" clId="{3C65A71A-7FC4-4828-ABC2-41B911A1AA0F}" dt="2024-02-08T05:52:05.597" v="71" actId="14100"/>
          <ac:spMkLst>
            <pc:docMk/>
            <pc:sldMk cId="2941223561" sldId="1803"/>
            <ac:spMk id="7" creationId="{46B1F7CE-7878-857D-5797-9EE0681B16E2}"/>
          </ac:spMkLst>
        </pc:spChg>
        <pc:spChg chg="mod">
          <ac:chgData name="Yoel Kortick" userId="167978f5-7f40-4909-85d5-d4149554ad4e" providerId="ADAL" clId="{3C65A71A-7FC4-4828-ABC2-41B911A1AA0F}" dt="2024-02-08T05:51:59.171" v="69" actId="14100"/>
          <ac:spMkLst>
            <pc:docMk/>
            <pc:sldMk cId="2941223561" sldId="1803"/>
            <ac:spMk id="9" creationId="{0C34E9F9-4C78-7897-1D8E-8BDD58300195}"/>
          </ac:spMkLst>
        </pc:spChg>
        <pc:spChg chg="del">
          <ac:chgData name="Yoel Kortick" userId="167978f5-7f40-4909-85d5-d4149554ad4e" providerId="ADAL" clId="{3C65A71A-7FC4-4828-ABC2-41B911A1AA0F}" dt="2024-02-08T05:51:48.637" v="66" actId="478"/>
          <ac:spMkLst>
            <pc:docMk/>
            <pc:sldMk cId="2941223561" sldId="1803"/>
            <ac:spMk id="10" creationId="{19505280-94DE-B4DE-BB26-2122AE39481F}"/>
          </ac:spMkLst>
        </pc:spChg>
        <pc:spChg chg="del">
          <ac:chgData name="Yoel Kortick" userId="167978f5-7f40-4909-85d5-d4149554ad4e" providerId="ADAL" clId="{3C65A71A-7FC4-4828-ABC2-41B911A1AA0F}" dt="2024-02-08T05:51:45.320" v="63" actId="478"/>
          <ac:spMkLst>
            <pc:docMk/>
            <pc:sldMk cId="2941223561" sldId="1803"/>
            <ac:spMk id="11" creationId="{C8902B8D-540D-700D-A5A3-1601A79DA55C}"/>
          </ac:spMkLst>
        </pc:spChg>
        <pc:spChg chg="add del mod">
          <ac:chgData name="Yoel Kortick" userId="167978f5-7f40-4909-85d5-d4149554ad4e" providerId="ADAL" clId="{3C65A71A-7FC4-4828-ABC2-41B911A1AA0F}" dt="2024-02-08T05:32:37.085" v="46" actId="478"/>
          <ac:spMkLst>
            <pc:docMk/>
            <pc:sldMk cId="2941223561" sldId="1803"/>
            <ac:spMk id="14" creationId="{F100A826-7052-86E5-7500-98BC7530D1A8}"/>
          </ac:spMkLst>
        </pc:spChg>
        <pc:picChg chg="del">
          <ac:chgData name="Yoel Kortick" userId="167978f5-7f40-4909-85d5-d4149554ad4e" providerId="ADAL" clId="{3C65A71A-7FC4-4828-ABC2-41B911A1AA0F}" dt="2024-02-08T05:32:24.349" v="43" actId="478"/>
          <ac:picMkLst>
            <pc:docMk/>
            <pc:sldMk cId="2941223561" sldId="1803"/>
            <ac:picMk id="8" creationId="{3C45A143-3CF0-310A-7437-6812FA0C8CC4}"/>
          </ac:picMkLst>
        </pc:picChg>
        <pc:picChg chg="add del mod ord">
          <ac:chgData name="Yoel Kortick" userId="167978f5-7f40-4909-85d5-d4149554ad4e" providerId="ADAL" clId="{3C65A71A-7FC4-4828-ABC2-41B911A1AA0F}" dt="2024-02-08T05:53:29.314" v="73" actId="478"/>
          <ac:picMkLst>
            <pc:docMk/>
            <pc:sldMk cId="2941223561" sldId="1803"/>
            <ac:picMk id="16" creationId="{784D3839-7193-B9DF-B7F4-F6B9832E7AE0}"/>
          </ac:picMkLst>
        </pc:picChg>
        <pc:picChg chg="add mod ord">
          <ac:chgData name="Yoel Kortick" userId="167978f5-7f40-4909-85d5-d4149554ad4e" providerId="ADAL" clId="{3C65A71A-7FC4-4828-ABC2-41B911A1AA0F}" dt="2024-02-08T05:53:42.131" v="88" actId="208"/>
          <ac:picMkLst>
            <pc:docMk/>
            <pc:sldMk cId="2941223561" sldId="1803"/>
            <ac:picMk id="18" creationId="{5C04FEB5-68A4-8A0E-FA12-0B561A9E31CE}"/>
          </ac:picMkLst>
        </pc:picChg>
        <pc:cxnChg chg="del">
          <ac:chgData name="Yoel Kortick" userId="167978f5-7f40-4909-85d5-d4149554ad4e" providerId="ADAL" clId="{3C65A71A-7FC4-4828-ABC2-41B911A1AA0F}" dt="2024-02-08T05:51:47.808" v="65" actId="478"/>
          <ac:cxnSpMkLst>
            <pc:docMk/>
            <pc:sldMk cId="2941223561" sldId="1803"/>
            <ac:cxnSpMk id="12" creationId="{D7496102-F5E4-0CA1-21C4-F918216AB6C0}"/>
          </ac:cxnSpMkLst>
        </pc:cxnChg>
        <pc:cxnChg chg="del">
          <ac:chgData name="Yoel Kortick" userId="167978f5-7f40-4909-85d5-d4149554ad4e" providerId="ADAL" clId="{3C65A71A-7FC4-4828-ABC2-41B911A1AA0F}" dt="2024-02-08T05:51:46.625" v="64" actId="478"/>
          <ac:cxnSpMkLst>
            <pc:docMk/>
            <pc:sldMk cId="2941223561" sldId="1803"/>
            <ac:cxnSpMk id="13" creationId="{31C985C7-314A-3569-0CFC-3608BDC740FC}"/>
          </ac:cxnSpMkLst>
        </pc:cxnChg>
      </pc:sldChg>
      <pc:sldChg chg="modSp del">
        <pc:chgData name="Yoel Kortick" userId="167978f5-7f40-4909-85d5-d4149554ad4e" providerId="ADAL" clId="{3C65A71A-7FC4-4828-ABC2-41B911A1AA0F}" dt="2024-02-08T06:33:24.165" v="721" actId="47"/>
        <pc:sldMkLst>
          <pc:docMk/>
          <pc:sldMk cId="863174708" sldId="1805"/>
        </pc:sldMkLst>
        <pc:spChg chg="mod">
          <ac:chgData name="Yoel Kortick" userId="167978f5-7f40-4909-85d5-d4149554ad4e" providerId="ADAL" clId="{3C65A71A-7FC4-4828-ABC2-41B911A1AA0F}" dt="2024-02-08T05:29:18.163" v="3"/>
          <ac:spMkLst>
            <pc:docMk/>
            <pc:sldMk cId="863174708" sldId="1805"/>
            <ac:spMk id="3" creationId="{294BC29B-83C8-416D-9BA2-59380269EFCE}"/>
          </ac:spMkLst>
        </pc:spChg>
      </pc:sldChg>
      <pc:sldChg chg="addSp delSp modSp mod">
        <pc:chgData name="Yoel Kortick" userId="167978f5-7f40-4909-85d5-d4149554ad4e" providerId="ADAL" clId="{3C65A71A-7FC4-4828-ABC2-41B911A1AA0F}" dt="2024-02-08T09:13:23.256" v="2696" actId="20577"/>
        <pc:sldMkLst>
          <pc:docMk/>
          <pc:sldMk cId="2406665804" sldId="1848"/>
        </pc:sldMkLst>
        <pc:spChg chg="mod">
          <ac:chgData name="Yoel Kortick" userId="167978f5-7f40-4909-85d5-d4149554ad4e" providerId="ADAL" clId="{3C65A71A-7FC4-4828-ABC2-41B911A1AA0F}" dt="2024-02-08T07:43:39.184" v="1466" actId="27636"/>
          <ac:spMkLst>
            <pc:docMk/>
            <pc:sldMk cId="2406665804" sldId="1848"/>
            <ac:spMk id="3" creationId="{294BC29B-83C8-416D-9BA2-59380269EFCE}"/>
          </ac:spMkLst>
        </pc:spChg>
        <pc:spChg chg="mod">
          <ac:chgData name="Yoel Kortick" userId="167978f5-7f40-4909-85d5-d4149554ad4e" providerId="ADAL" clId="{3C65A71A-7FC4-4828-ABC2-41B911A1AA0F}" dt="2024-02-08T09:13:23.256" v="2696" actId="20577"/>
          <ac:spMkLst>
            <pc:docMk/>
            <pc:sldMk cId="2406665804" sldId="1848"/>
            <ac:spMk id="4" creationId="{7DCC24B9-304C-43F8-A814-5ED2034E8A02}"/>
          </ac:spMkLst>
        </pc:spChg>
        <pc:spChg chg="mod">
          <ac:chgData name="Yoel Kortick" userId="167978f5-7f40-4909-85d5-d4149554ad4e" providerId="ADAL" clId="{3C65A71A-7FC4-4828-ABC2-41B911A1AA0F}" dt="2024-02-08T07:55:30.351" v="1575" actId="14100"/>
          <ac:spMkLst>
            <pc:docMk/>
            <pc:sldMk cId="2406665804" sldId="1848"/>
            <ac:spMk id="7" creationId="{84117020-BF04-28EB-BFB9-736732F8A25C}"/>
          </ac:spMkLst>
        </pc:spChg>
        <pc:spChg chg="add mod">
          <ac:chgData name="Yoel Kortick" userId="167978f5-7f40-4909-85d5-d4149554ad4e" providerId="ADAL" clId="{3C65A71A-7FC4-4828-ABC2-41B911A1AA0F}" dt="2024-02-08T07:55:57.304" v="1628" actId="20577"/>
          <ac:spMkLst>
            <pc:docMk/>
            <pc:sldMk cId="2406665804" sldId="1848"/>
            <ac:spMk id="9" creationId="{94AEDCAE-1ED4-631E-0575-B9072B5FA7F2}"/>
          </ac:spMkLst>
        </pc:spChg>
        <pc:picChg chg="del">
          <ac:chgData name="Yoel Kortick" userId="167978f5-7f40-4909-85d5-d4149554ad4e" providerId="ADAL" clId="{3C65A71A-7FC4-4828-ABC2-41B911A1AA0F}" dt="2024-02-08T06:04:53.399" v="214" actId="478"/>
          <ac:picMkLst>
            <pc:docMk/>
            <pc:sldMk cId="2406665804" sldId="1848"/>
            <ac:picMk id="6" creationId="{78E9AE19-3976-6217-549F-283651D60A80}"/>
          </ac:picMkLst>
        </pc:picChg>
        <pc:picChg chg="add mod ord">
          <ac:chgData name="Yoel Kortick" userId="167978f5-7f40-4909-85d5-d4149554ad4e" providerId="ADAL" clId="{3C65A71A-7FC4-4828-ABC2-41B911A1AA0F}" dt="2024-02-08T07:55:35.221" v="1577" actId="167"/>
          <ac:picMkLst>
            <pc:docMk/>
            <pc:sldMk cId="2406665804" sldId="1848"/>
            <ac:picMk id="6" creationId="{E2F5AB2B-5C7A-00BF-FDFD-B2324EB2C2E0}"/>
          </ac:picMkLst>
        </pc:picChg>
        <pc:picChg chg="add del mod ord">
          <ac:chgData name="Yoel Kortick" userId="167978f5-7f40-4909-85d5-d4149554ad4e" providerId="ADAL" clId="{3C65A71A-7FC4-4828-ABC2-41B911A1AA0F}" dt="2024-02-08T07:54:36.237" v="1552" actId="478"/>
          <ac:picMkLst>
            <pc:docMk/>
            <pc:sldMk cId="2406665804" sldId="1848"/>
            <ac:picMk id="8" creationId="{BB261D8E-8C2B-AFFD-70D1-9BF17621ABA3}"/>
          </ac:picMkLst>
        </pc:picChg>
      </pc:sldChg>
      <pc:sldChg chg="addSp modSp del mod">
        <pc:chgData name="Yoel Kortick" userId="167978f5-7f40-4909-85d5-d4149554ad4e" providerId="ADAL" clId="{3C65A71A-7FC4-4828-ABC2-41B911A1AA0F}" dt="2024-02-08T08:03:51.863" v="1753" actId="47"/>
        <pc:sldMkLst>
          <pc:docMk/>
          <pc:sldMk cId="2868023633" sldId="1849"/>
        </pc:sldMkLst>
        <pc:spChg chg="mod">
          <ac:chgData name="Yoel Kortick" userId="167978f5-7f40-4909-85d5-d4149554ad4e" providerId="ADAL" clId="{3C65A71A-7FC4-4828-ABC2-41B911A1AA0F}" dt="2024-02-08T07:43:39.190" v="1467" actId="27636"/>
          <ac:spMkLst>
            <pc:docMk/>
            <pc:sldMk cId="2868023633" sldId="1849"/>
            <ac:spMk id="3" creationId="{294BC29B-83C8-416D-9BA2-59380269EFCE}"/>
          </ac:spMkLst>
        </pc:spChg>
        <pc:spChg chg="mod">
          <ac:chgData name="Yoel Kortick" userId="167978f5-7f40-4909-85d5-d4149554ad4e" providerId="ADAL" clId="{3C65A71A-7FC4-4828-ABC2-41B911A1AA0F}" dt="2024-02-08T06:06:37.684" v="230" actId="20577"/>
          <ac:spMkLst>
            <pc:docMk/>
            <pc:sldMk cId="2868023633" sldId="1849"/>
            <ac:spMk id="4" creationId="{7DCC24B9-304C-43F8-A814-5ED2034E8A02}"/>
          </ac:spMkLst>
        </pc:spChg>
        <pc:spChg chg="add">
          <ac:chgData name="Yoel Kortick" userId="167978f5-7f40-4909-85d5-d4149554ad4e" providerId="ADAL" clId="{3C65A71A-7FC4-4828-ABC2-41B911A1AA0F}" dt="2024-02-08T06:07:16.837" v="234" actId="11529"/>
          <ac:spMkLst>
            <pc:docMk/>
            <pc:sldMk cId="2868023633" sldId="1849"/>
            <ac:spMk id="7" creationId="{42E2D1F1-2FEC-22E6-5EF0-D35E5069739C}"/>
          </ac:spMkLst>
        </pc:spChg>
        <pc:picChg chg="add mod ord">
          <ac:chgData name="Yoel Kortick" userId="167978f5-7f40-4909-85d5-d4149554ad4e" providerId="ADAL" clId="{3C65A71A-7FC4-4828-ABC2-41B911A1AA0F}" dt="2024-02-08T06:07:08.391" v="233" actId="208"/>
          <ac:picMkLst>
            <pc:docMk/>
            <pc:sldMk cId="2868023633" sldId="1849"/>
            <ac:picMk id="6" creationId="{843F7AE6-B165-F71E-A64E-211577D43D2F}"/>
          </ac:picMkLst>
        </pc:picChg>
      </pc:sldChg>
      <pc:sldChg chg="addSp delSp modSp del mod">
        <pc:chgData name="Yoel Kortick" userId="167978f5-7f40-4909-85d5-d4149554ad4e" providerId="ADAL" clId="{3C65A71A-7FC4-4828-ABC2-41B911A1AA0F}" dt="2024-02-08T08:03:52.414" v="1754" actId="47"/>
        <pc:sldMkLst>
          <pc:docMk/>
          <pc:sldMk cId="3333206638" sldId="1850"/>
        </pc:sldMkLst>
        <pc:spChg chg="mod">
          <ac:chgData name="Yoel Kortick" userId="167978f5-7f40-4909-85d5-d4149554ad4e" providerId="ADAL" clId="{3C65A71A-7FC4-4828-ABC2-41B911A1AA0F}" dt="2024-02-08T07:43:39.194" v="1468" actId="27636"/>
          <ac:spMkLst>
            <pc:docMk/>
            <pc:sldMk cId="3333206638" sldId="1850"/>
            <ac:spMk id="3" creationId="{294BC29B-83C8-416D-9BA2-59380269EFCE}"/>
          </ac:spMkLst>
        </pc:spChg>
        <pc:spChg chg="mod">
          <ac:chgData name="Yoel Kortick" userId="167978f5-7f40-4909-85d5-d4149554ad4e" providerId="ADAL" clId="{3C65A71A-7FC4-4828-ABC2-41B911A1AA0F}" dt="2024-02-08T06:09:19.670" v="294" actId="20577"/>
          <ac:spMkLst>
            <pc:docMk/>
            <pc:sldMk cId="3333206638" sldId="1850"/>
            <ac:spMk id="4" creationId="{7DCC24B9-304C-43F8-A814-5ED2034E8A02}"/>
          </ac:spMkLst>
        </pc:spChg>
        <pc:spChg chg="del">
          <ac:chgData name="Yoel Kortick" userId="167978f5-7f40-4909-85d5-d4149554ad4e" providerId="ADAL" clId="{3C65A71A-7FC4-4828-ABC2-41B911A1AA0F}" dt="2024-02-08T06:09:03.702" v="279" actId="478"/>
          <ac:spMkLst>
            <pc:docMk/>
            <pc:sldMk cId="3333206638" sldId="1850"/>
            <ac:spMk id="7" creationId="{46B1F7CE-7878-857D-5797-9EE0681B16E2}"/>
          </ac:spMkLst>
        </pc:spChg>
        <pc:spChg chg="mod">
          <ac:chgData name="Yoel Kortick" userId="167978f5-7f40-4909-85d5-d4149554ad4e" providerId="ADAL" clId="{3C65A71A-7FC4-4828-ABC2-41B911A1AA0F}" dt="2024-02-08T06:08:46.219" v="266" actId="14100"/>
          <ac:spMkLst>
            <pc:docMk/>
            <pc:sldMk cId="3333206638" sldId="1850"/>
            <ac:spMk id="9" creationId="{0C34E9F9-4C78-7897-1D8E-8BDD58300195}"/>
          </ac:spMkLst>
        </pc:spChg>
        <pc:spChg chg="mod">
          <ac:chgData name="Yoel Kortick" userId="167978f5-7f40-4909-85d5-d4149554ad4e" providerId="ADAL" clId="{3C65A71A-7FC4-4828-ABC2-41B911A1AA0F}" dt="2024-02-08T06:09:00.897" v="278" actId="1037"/>
          <ac:spMkLst>
            <pc:docMk/>
            <pc:sldMk cId="3333206638" sldId="1850"/>
            <ac:spMk id="10" creationId="{19505280-94DE-B4DE-BB26-2122AE39481F}"/>
          </ac:spMkLst>
        </pc:spChg>
        <pc:spChg chg="del">
          <ac:chgData name="Yoel Kortick" userId="167978f5-7f40-4909-85d5-d4149554ad4e" providerId="ADAL" clId="{3C65A71A-7FC4-4828-ABC2-41B911A1AA0F}" dt="2024-02-08T06:08:33.546" v="242" actId="478"/>
          <ac:spMkLst>
            <pc:docMk/>
            <pc:sldMk cId="3333206638" sldId="1850"/>
            <ac:spMk id="11" creationId="{C8902B8D-540D-700D-A5A3-1601A79DA55C}"/>
          </ac:spMkLst>
        </pc:spChg>
        <pc:picChg chg="add mod ord">
          <ac:chgData name="Yoel Kortick" userId="167978f5-7f40-4909-85d5-d4149554ad4e" providerId="ADAL" clId="{3C65A71A-7FC4-4828-ABC2-41B911A1AA0F}" dt="2024-02-08T06:08:53.215" v="271" actId="1076"/>
          <ac:picMkLst>
            <pc:docMk/>
            <pc:sldMk cId="3333206638" sldId="1850"/>
            <ac:picMk id="6" creationId="{8910D043-093C-382A-2180-6D2365975713}"/>
          </ac:picMkLst>
        </pc:picChg>
        <pc:picChg chg="del">
          <ac:chgData name="Yoel Kortick" userId="167978f5-7f40-4909-85d5-d4149554ad4e" providerId="ADAL" clId="{3C65A71A-7FC4-4828-ABC2-41B911A1AA0F}" dt="2024-02-08T06:07:54.295" v="236" actId="478"/>
          <ac:picMkLst>
            <pc:docMk/>
            <pc:sldMk cId="3333206638" sldId="1850"/>
            <ac:picMk id="8" creationId="{3C45A143-3CF0-310A-7437-6812FA0C8CC4}"/>
          </ac:picMkLst>
        </pc:picChg>
        <pc:cxnChg chg="del">
          <ac:chgData name="Yoel Kortick" userId="167978f5-7f40-4909-85d5-d4149554ad4e" providerId="ADAL" clId="{3C65A71A-7FC4-4828-ABC2-41B911A1AA0F}" dt="2024-02-08T06:08:36.119" v="244" actId="478"/>
          <ac:cxnSpMkLst>
            <pc:docMk/>
            <pc:sldMk cId="3333206638" sldId="1850"/>
            <ac:cxnSpMk id="12" creationId="{D7496102-F5E4-0CA1-21C4-F918216AB6C0}"/>
          </ac:cxnSpMkLst>
        </pc:cxnChg>
        <pc:cxnChg chg="del">
          <ac:chgData name="Yoel Kortick" userId="167978f5-7f40-4909-85d5-d4149554ad4e" providerId="ADAL" clId="{3C65A71A-7FC4-4828-ABC2-41B911A1AA0F}" dt="2024-02-08T06:08:34.800" v="243" actId="478"/>
          <ac:cxnSpMkLst>
            <pc:docMk/>
            <pc:sldMk cId="3333206638" sldId="1850"/>
            <ac:cxnSpMk id="13" creationId="{31C985C7-314A-3569-0CFC-3608BDC740FC}"/>
          </ac:cxnSpMkLst>
        </pc:cxnChg>
      </pc:sldChg>
      <pc:sldChg chg="addSp delSp modSp del mod">
        <pc:chgData name="Yoel Kortick" userId="167978f5-7f40-4909-85d5-d4149554ad4e" providerId="ADAL" clId="{3C65A71A-7FC4-4828-ABC2-41B911A1AA0F}" dt="2024-02-08T08:03:52.917" v="1755" actId="47"/>
        <pc:sldMkLst>
          <pc:docMk/>
          <pc:sldMk cId="3490794180" sldId="1851"/>
        </pc:sldMkLst>
        <pc:spChg chg="mod">
          <ac:chgData name="Yoel Kortick" userId="167978f5-7f40-4909-85d5-d4149554ad4e" providerId="ADAL" clId="{3C65A71A-7FC4-4828-ABC2-41B911A1AA0F}" dt="2024-02-08T07:43:39.199" v="1469" actId="27636"/>
          <ac:spMkLst>
            <pc:docMk/>
            <pc:sldMk cId="3490794180" sldId="1851"/>
            <ac:spMk id="3" creationId="{294BC29B-83C8-416D-9BA2-59380269EFCE}"/>
          </ac:spMkLst>
        </pc:spChg>
        <pc:spChg chg="mod">
          <ac:chgData name="Yoel Kortick" userId="167978f5-7f40-4909-85d5-d4149554ad4e" providerId="ADAL" clId="{3C65A71A-7FC4-4828-ABC2-41B911A1AA0F}" dt="2024-02-08T06:10:39.644" v="355" actId="20577"/>
          <ac:spMkLst>
            <pc:docMk/>
            <pc:sldMk cId="3490794180" sldId="1851"/>
            <ac:spMk id="4" creationId="{7DCC24B9-304C-43F8-A814-5ED2034E8A02}"/>
          </ac:spMkLst>
        </pc:spChg>
        <pc:spChg chg="del mod">
          <ac:chgData name="Yoel Kortick" userId="167978f5-7f40-4909-85d5-d4149554ad4e" providerId="ADAL" clId="{3C65A71A-7FC4-4828-ABC2-41B911A1AA0F}" dt="2024-02-08T06:11:48.947" v="365" actId="478"/>
          <ac:spMkLst>
            <pc:docMk/>
            <pc:sldMk cId="3490794180" sldId="1851"/>
            <ac:spMk id="7" creationId="{46B1F7CE-7878-857D-5797-9EE0681B16E2}"/>
          </ac:spMkLst>
        </pc:spChg>
        <pc:spChg chg="add mod">
          <ac:chgData name="Yoel Kortick" userId="167978f5-7f40-4909-85d5-d4149554ad4e" providerId="ADAL" clId="{3C65A71A-7FC4-4828-ABC2-41B911A1AA0F}" dt="2024-02-08T06:13:04.402" v="393" actId="14100"/>
          <ac:spMkLst>
            <pc:docMk/>
            <pc:sldMk cId="3490794180" sldId="1851"/>
            <ac:spMk id="9" creationId="{641EE043-6DC1-648B-CFE0-430957E90A0C}"/>
          </ac:spMkLst>
        </pc:spChg>
        <pc:spChg chg="add">
          <ac:chgData name="Yoel Kortick" userId="167978f5-7f40-4909-85d5-d4149554ad4e" providerId="ADAL" clId="{3C65A71A-7FC4-4828-ABC2-41B911A1AA0F}" dt="2024-02-08T06:13:10.034" v="394" actId="11529"/>
          <ac:spMkLst>
            <pc:docMk/>
            <pc:sldMk cId="3490794180" sldId="1851"/>
            <ac:spMk id="10" creationId="{BCD548E6-E2D0-3AA6-E032-42997995B3DC}"/>
          </ac:spMkLst>
        </pc:spChg>
        <pc:spChg chg="del">
          <ac:chgData name="Yoel Kortick" userId="167978f5-7f40-4909-85d5-d4149554ad4e" providerId="ADAL" clId="{3C65A71A-7FC4-4828-ABC2-41B911A1AA0F}" dt="2024-02-08T06:11:57.904" v="367" actId="478"/>
          <ac:spMkLst>
            <pc:docMk/>
            <pc:sldMk cId="3490794180" sldId="1851"/>
            <ac:spMk id="14" creationId="{CA09BEC4-4009-6536-BF74-D884B0670128}"/>
          </ac:spMkLst>
        </pc:spChg>
        <pc:picChg chg="del">
          <ac:chgData name="Yoel Kortick" userId="167978f5-7f40-4909-85d5-d4149554ad4e" providerId="ADAL" clId="{3C65A71A-7FC4-4828-ABC2-41B911A1AA0F}" dt="2024-02-08T06:11:31.081" v="356" actId="478"/>
          <ac:picMkLst>
            <pc:docMk/>
            <pc:sldMk cId="3490794180" sldId="1851"/>
            <ac:picMk id="6" creationId="{3089C481-7913-FA93-F84B-EE4618139EAA}"/>
          </ac:picMkLst>
        </pc:picChg>
        <pc:picChg chg="add mod ord">
          <ac:chgData name="Yoel Kortick" userId="167978f5-7f40-4909-85d5-d4149554ad4e" providerId="ADAL" clId="{3C65A71A-7FC4-4828-ABC2-41B911A1AA0F}" dt="2024-02-08T06:11:51.547" v="366" actId="167"/>
          <ac:picMkLst>
            <pc:docMk/>
            <pc:sldMk cId="3490794180" sldId="1851"/>
            <ac:picMk id="8" creationId="{C9C3549A-D575-E5AE-DC47-0D8AB96EA553}"/>
          </ac:picMkLst>
        </pc:picChg>
      </pc:sldChg>
      <pc:sldChg chg="addSp delSp modSp del mod">
        <pc:chgData name="Yoel Kortick" userId="167978f5-7f40-4909-85d5-d4149554ad4e" providerId="ADAL" clId="{3C65A71A-7FC4-4828-ABC2-41B911A1AA0F}" dt="2024-02-08T08:03:53.384" v="1756" actId="47"/>
        <pc:sldMkLst>
          <pc:docMk/>
          <pc:sldMk cId="3508286146" sldId="1853"/>
        </pc:sldMkLst>
        <pc:spChg chg="mod">
          <ac:chgData name="Yoel Kortick" userId="167978f5-7f40-4909-85d5-d4149554ad4e" providerId="ADAL" clId="{3C65A71A-7FC4-4828-ABC2-41B911A1AA0F}" dt="2024-02-08T07:43:39.199" v="1470" actId="27636"/>
          <ac:spMkLst>
            <pc:docMk/>
            <pc:sldMk cId="3508286146" sldId="1853"/>
            <ac:spMk id="3" creationId="{294BC29B-83C8-416D-9BA2-59380269EFCE}"/>
          </ac:spMkLst>
        </pc:spChg>
        <pc:spChg chg="mod">
          <ac:chgData name="Yoel Kortick" userId="167978f5-7f40-4909-85d5-d4149554ad4e" providerId="ADAL" clId="{3C65A71A-7FC4-4828-ABC2-41B911A1AA0F}" dt="2024-02-08T06:14:47.128" v="402" actId="255"/>
          <ac:spMkLst>
            <pc:docMk/>
            <pc:sldMk cId="3508286146" sldId="1853"/>
            <ac:spMk id="4" creationId="{7DCC24B9-304C-43F8-A814-5ED2034E8A02}"/>
          </ac:spMkLst>
        </pc:spChg>
        <pc:spChg chg="add">
          <ac:chgData name="Yoel Kortick" userId="167978f5-7f40-4909-85d5-d4149554ad4e" providerId="ADAL" clId="{3C65A71A-7FC4-4828-ABC2-41B911A1AA0F}" dt="2024-02-08T06:15:08.796" v="403" actId="11529"/>
          <ac:spMkLst>
            <pc:docMk/>
            <pc:sldMk cId="3508286146" sldId="1853"/>
            <ac:spMk id="7" creationId="{D8751829-4F46-EC95-BF85-A565840361F6}"/>
          </ac:spMkLst>
        </pc:spChg>
        <pc:spChg chg="add mod">
          <ac:chgData name="Yoel Kortick" userId="167978f5-7f40-4909-85d5-d4149554ad4e" providerId="ADAL" clId="{3C65A71A-7FC4-4828-ABC2-41B911A1AA0F}" dt="2024-02-08T06:15:36.507" v="410" actId="207"/>
          <ac:spMkLst>
            <pc:docMk/>
            <pc:sldMk cId="3508286146" sldId="1853"/>
            <ac:spMk id="8" creationId="{4328FB99-D8B4-5E02-B9CF-14190EA5F733}"/>
          </ac:spMkLst>
        </pc:spChg>
        <pc:picChg chg="add mod">
          <ac:chgData name="Yoel Kortick" userId="167978f5-7f40-4909-85d5-d4149554ad4e" providerId="ADAL" clId="{3C65A71A-7FC4-4828-ABC2-41B911A1AA0F}" dt="2024-02-08T06:15:40.359" v="411" actId="208"/>
          <ac:picMkLst>
            <pc:docMk/>
            <pc:sldMk cId="3508286146" sldId="1853"/>
            <ac:picMk id="6" creationId="{CD546991-8A45-EA23-8769-7973864B3F4A}"/>
          </ac:picMkLst>
        </pc:picChg>
        <pc:picChg chg="del">
          <ac:chgData name="Yoel Kortick" userId="167978f5-7f40-4909-85d5-d4149554ad4e" providerId="ADAL" clId="{3C65A71A-7FC4-4828-ABC2-41B911A1AA0F}" dt="2024-02-08T06:14:25.786" v="395" actId="478"/>
          <ac:picMkLst>
            <pc:docMk/>
            <pc:sldMk cId="3508286146" sldId="1853"/>
            <ac:picMk id="10" creationId="{B3576B09-5D50-57FA-306C-68A8DA81DCA7}"/>
          </ac:picMkLst>
        </pc:picChg>
        <pc:cxnChg chg="add del mod">
          <ac:chgData name="Yoel Kortick" userId="167978f5-7f40-4909-85d5-d4149554ad4e" providerId="ADAL" clId="{3C65A71A-7FC4-4828-ABC2-41B911A1AA0F}" dt="2024-02-08T06:15:28.625" v="406" actId="478"/>
          <ac:cxnSpMkLst>
            <pc:docMk/>
            <pc:sldMk cId="3508286146" sldId="1853"/>
            <ac:cxnSpMk id="9" creationId="{32AB467A-ACB5-0942-F666-AF60EF8D51B7}"/>
          </ac:cxnSpMkLst>
        </pc:cxnChg>
        <pc:cxnChg chg="add del mod">
          <ac:chgData name="Yoel Kortick" userId="167978f5-7f40-4909-85d5-d4149554ad4e" providerId="ADAL" clId="{3C65A71A-7FC4-4828-ABC2-41B911A1AA0F}" dt="2024-02-08T06:15:27.622" v="405" actId="478"/>
          <ac:cxnSpMkLst>
            <pc:docMk/>
            <pc:sldMk cId="3508286146" sldId="1853"/>
            <ac:cxnSpMk id="11" creationId="{79C579EC-8988-714B-8704-BF5174A7CAFC}"/>
          </ac:cxnSpMkLst>
        </pc:cxnChg>
      </pc:sldChg>
      <pc:sldChg chg="addSp delSp modSp mod">
        <pc:chgData name="Yoel Kortick" userId="167978f5-7f40-4909-85d5-d4149554ad4e" providerId="ADAL" clId="{3C65A71A-7FC4-4828-ABC2-41B911A1AA0F}" dt="2024-02-08T08:06:33.998" v="1788" actId="27636"/>
        <pc:sldMkLst>
          <pc:docMk/>
          <pc:sldMk cId="2890523201" sldId="1854"/>
        </pc:sldMkLst>
        <pc:spChg chg="mod">
          <ac:chgData name="Yoel Kortick" userId="167978f5-7f40-4909-85d5-d4149554ad4e" providerId="ADAL" clId="{3C65A71A-7FC4-4828-ABC2-41B911A1AA0F}" dt="2024-02-08T07:43:58.478" v="1473"/>
          <ac:spMkLst>
            <pc:docMk/>
            <pc:sldMk cId="2890523201" sldId="1854"/>
            <ac:spMk id="3" creationId="{294BC29B-83C8-416D-9BA2-59380269EFCE}"/>
          </ac:spMkLst>
        </pc:spChg>
        <pc:spChg chg="mod">
          <ac:chgData name="Yoel Kortick" userId="167978f5-7f40-4909-85d5-d4149554ad4e" providerId="ADAL" clId="{3C65A71A-7FC4-4828-ABC2-41B911A1AA0F}" dt="2024-02-08T08:06:33.998" v="1788" actId="27636"/>
          <ac:spMkLst>
            <pc:docMk/>
            <pc:sldMk cId="2890523201" sldId="1854"/>
            <ac:spMk id="4" creationId="{7DCC24B9-304C-43F8-A814-5ED2034E8A02}"/>
          </ac:spMkLst>
        </pc:spChg>
        <pc:spChg chg="add del mod">
          <ac:chgData name="Yoel Kortick" userId="167978f5-7f40-4909-85d5-d4149554ad4e" providerId="ADAL" clId="{3C65A71A-7FC4-4828-ABC2-41B911A1AA0F}" dt="2024-02-08T08:06:29.152" v="1784" actId="478"/>
          <ac:spMkLst>
            <pc:docMk/>
            <pc:sldMk cId="2890523201" sldId="1854"/>
            <ac:spMk id="5" creationId="{963760AE-3115-51F3-CE24-DF1929842B67}"/>
          </ac:spMkLst>
        </pc:spChg>
        <pc:spChg chg="del">
          <ac:chgData name="Yoel Kortick" userId="167978f5-7f40-4909-85d5-d4149554ad4e" providerId="ADAL" clId="{3C65A71A-7FC4-4828-ABC2-41B911A1AA0F}" dt="2024-02-08T06:24:35.528" v="565" actId="478"/>
          <ac:spMkLst>
            <pc:docMk/>
            <pc:sldMk cId="2890523201" sldId="1854"/>
            <ac:spMk id="7" creationId="{98963A6C-B965-8E4A-0F20-10EE796467AD}"/>
          </ac:spMkLst>
        </pc:spChg>
        <pc:spChg chg="del">
          <ac:chgData name="Yoel Kortick" userId="167978f5-7f40-4909-85d5-d4149554ad4e" providerId="ADAL" clId="{3C65A71A-7FC4-4828-ABC2-41B911A1AA0F}" dt="2024-02-08T06:24:34.190" v="563" actId="478"/>
          <ac:spMkLst>
            <pc:docMk/>
            <pc:sldMk cId="2890523201" sldId="1854"/>
            <ac:spMk id="9" creationId="{61C37244-0E38-8D07-C649-1B1FCB730E5F}"/>
          </ac:spMkLst>
        </pc:spChg>
        <pc:spChg chg="add del mod">
          <ac:chgData name="Yoel Kortick" userId="167978f5-7f40-4909-85d5-d4149554ad4e" providerId="ADAL" clId="{3C65A71A-7FC4-4828-ABC2-41B911A1AA0F}" dt="2024-02-08T08:06:29.152" v="1784" actId="478"/>
          <ac:spMkLst>
            <pc:docMk/>
            <pc:sldMk cId="2890523201" sldId="1854"/>
            <ac:spMk id="12" creationId="{4A342991-E998-B478-4B13-5D62C284F3CF}"/>
          </ac:spMkLst>
        </pc:spChg>
        <pc:spChg chg="add del mod">
          <ac:chgData name="Yoel Kortick" userId="167978f5-7f40-4909-85d5-d4149554ad4e" providerId="ADAL" clId="{3C65A71A-7FC4-4828-ABC2-41B911A1AA0F}" dt="2024-02-08T08:06:29.152" v="1784" actId="478"/>
          <ac:spMkLst>
            <pc:docMk/>
            <pc:sldMk cId="2890523201" sldId="1854"/>
            <ac:spMk id="15" creationId="{23BFFB8A-04C3-5406-3329-702AD1B77AEF}"/>
          </ac:spMkLst>
        </pc:spChg>
        <pc:picChg chg="del">
          <ac:chgData name="Yoel Kortick" userId="167978f5-7f40-4909-85d5-d4149554ad4e" providerId="ADAL" clId="{3C65A71A-7FC4-4828-ABC2-41B911A1AA0F}" dt="2024-02-08T06:24:32.856" v="562" actId="478"/>
          <ac:picMkLst>
            <pc:docMk/>
            <pc:sldMk cId="2890523201" sldId="1854"/>
            <ac:picMk id="6" creationId="{0FFA28CA-2FB6-7380-58A9-6AF12E99E548}"/>
          </ac:picMkLst>
        </pc:picChg>
        <pc:picChg chg="add del mod ord">
          <ac:chgData name="Yoel Kortick" userId="167978f5-7f40-4909-85d5-d4149554ad4e" providerId="ADAL" clId="{3C65A71A-7FC4-4828-ABC2-41B911A1AA0F}" dt="2024-02-08T08:06:29.152" v="1784" actId="478"/>
          <ac:picMkLst>
            <pc:docMk/>
            <pc:sldMk cId="2890523201" sldId="1854"/>
            <ac:picMk id="19" creationId="{C9AFC769-033E-6D9E-9A96-00C4CD669552}"/>
          </ac:picMkLst>
        </pc:picChg>
        <pc:cxnChg chg="add del mod">
          <ac:chgData name="Yoel Kortick" userId="167978f5-7f40-4909-85d5-d4149554ad4e" providerId="ADAL" clId="{3C65A71A-7FC4-4828-ABC2-41B911A1AA0F}" dt="2024-02-08T08:06:29.152" v="1784" actId="478"/>
          <ac:cxnSpMkLst>
            <pc:docMk/>
            <pc:sldMk cId="2890523201" sldId="1854"/>
            <ac:cxnSpMk id="8" creationId="{8C4BED37-6E52-250A-AFD1-7EBFDAE21656}"/>
          </ac:cxnSpMkLst>
        </pc:cxnChg>
        <pc:cxnChg chg="del">
          <ac:chgData name="Yoel Kortick" userId="167978f5-7f40-4909-85d5-d4149554ad4e" providerId="ADAL" clId="{3C65A71A-7FC4-4828-ABC2-41B911A1AA0F}" dt="2024-02-08T06:24:34.928" v="564" actId="478"/>
          <ac:cxnSpMkLst>
            <pc:docMk/>
            <pc:sldMk cId="2890523201" sldId="1854"/>
            <ac:cxnSpMk id="10" creationId="{F192DAB9-D127-4741-965E-D8DB36A4EC37}"/>
          </ac:cxnSpMkLst>
        </pc:cxnChg>
        <pc:cxnChg chg="add del mod">
          <ac:chgData name="Yoel Kortick" userId="167978f5-7f40-4909-85d5-d4149554ad4e" providerId="ADAL" clId="{3C65A71A-7FC4-4828-ABC2-41B911A1AA0F}" dt="2024-02-08T08:06:29.152" v="1784" actId="478"/>
          <ac:cxnSpMkLst>
            <pc:docMk/>
            <pc:sldMk cId="2890523201" sldId="1854"/>
            <ac:cxnSpMk id="11" creationId="{EDD3E7AA-4CE2-09B0-9A7F-53938D785DBE}"/>
          </ac:cxnSpMkLst>
        </pc:cxnChg>
        <pc:cxnChg chg="add del mod">
          <ac:chgData name="Yoel Kortick" userId="167978f5-7f40-4909-85d5-d4149554ad4e" providerId="ADAL" clId="{3C65A71A-7FC4-4828-ABC2-41B911A1AA0F}" dt="2024-02-08T08:06:29.152" v="1784" actId="478"/>
          <ac:cxnSpMkLst>
            <pc:docMk/>
            <pc:sldMk cId="2890523201" sldId="1854"/>
            <ac:cxnSpMk id="13" creationId="{E9D6269F-F3DB-E73F-D60B-4ADA27AE2C9E}"/>
          </ac:cxnSpMkLst>
        </pc:cxnChg>
        <pc:cxnChg chg="add del mod">
          <ac:chgData name="Yoel Kortick" userId="167978f5-7f40-4909-85d5-d4149554ad4e" providerId="ADAL" clId="{3C65A71A-7FC4-4828-ABC2-41B911A1AA0F}" dt="2024-02-08T06:27:22.535" v="626" actId="478"/>
          <ac:cxnSpMkLst>
            <pc:docMk/>
            <pc:sldMk cId="2890523201" sldId="1854"/>
            <ac:cxnSpMk id="14" creationId="{4FA5A418-EB4B-00E0-9E25-9C503623377F}"/>
          </ac:cxnSpMkLst>
        </pc:cxnChg>
        <pc:cxnChg chg="add del mod">
          <ac:chgData name="Yoel Kortick" userId="167978f5-7f40-4909-85d5-d4149554ad4e" providerId="ADAL" clId="{3C65A71A-7FC4-4828-ABC2-41B911A1AA0F}" dt="2024-02-08T08:06:29.152" v="1784" actId="478"/>
          <ac:cxnSpMkLst>
            <pc:docMk/>
            <pc:sldMk cId="2890523201" sldId="1854"/>
            <ac:cxnSpMk id="16" creationId="{7DD2242F-2D8D-B5D9-5973-C63B01D1E1A1}"/>
          </ac:cxnSpMkLst>
        </pc:cxnChg>
        <pc:cxnChg chg="add del mod">
          <ac:chgData name="Yoel Kortick" userId="167978f5-7f40-4909-85d5-d4149554ad4e" providerId="ADAL" clId="{3C65A71A-7FC4-4828-ABC2-41B911A1AA0F}" dt="2024-02-08T08:06:29.152" v="1784" actId="478"/>
          <ac:cxnSpMkLst>
            <pc:docMk/>
            <pc:sldMk cId="2890523201" sldId="1854"/>
            <ac:cxnSpMk id="17" creationId="{70814D49-E592-3BAD-574A-365459E4DB34}"/>
          </ac:cxnSpMkLst>
        </pc:cxnChg>
      </pc:sldChg>
      <pc:sldChg chg="addSp delSp modSp mod">
        <pc:chgData name="Yoel Kortick" userId="167978f5-7f40-4909-85d5-d4149554ad4e" providerId="ADAL" clId="{3C65A71A-7FC4-4828-ABC2-41B911A1AA0F}" dt="2024-02-08T08:16:48.378" v="1817" actId="167"/>
        <pc:sldMkLst>
          <pc:docMk/>
          <pc:sldMk cId="4193404461" sldId="1855"/>
        </pc:sldMkLst>
        <pc:spChg chg="mod">
          <ac:chgData name="Yoel Kortick" userId="167978f5-7f40-4909-85d5-d4149554ad4e" providerId="ADAL" clId="{3C65A71A-7FC4-4828-ABC2-41B911A1AA0F}" dt="2024-02-08T07:43:58.478" v="1473"/>
          <ac:spMkLst>
            <pc:docMk/>
            <pc:sldMk cId="4193404461" sldId="1855"/>
            <ac:spMk id="3" creationId="{294BC29B-83C8-416D-9BA2-59380269EFCE}"/>
          </ac:spMkLst>
        </pc:spChg>
        <pc:spChg chg="mod">
          <ac:chgData name="Yoel Kortick" userId="167978f5-7f40-4909-85d5-d4149554ad4e" providerId="ADAL" clId="{3C65A71A-7FC4-4828-ABC2-41B911A1AA0F}" dt="2024-02-08T08:15:58.599" v="1809"/>
          <ac:spMkLst>
            <pc:docMk/>
            <pc:sldMk cId="4193404461" sldId="1855"/>
            <ac:spMk id="4" creationId="{7DCC24B9-304C-43F8-A814-5ED2034E8A02}"/>
          </ac:spMkLst>
        </pc:spChg>
        <pc:spChg chg="del">
          <ac:chgData name="Yoel Kortick" userId="167978f5-7f40-4909-85d5-d4149554ad4e" providerId="ADAL" clId="{3C65A71A-7FC4-4828-ABC2-41B911A1AA0F}" dt="2024-02-08T06:27:47.402" v="628" actId="478"/>
          <ac:spMkLst>
            <pc:docMk/>
            <pc:sldMk cId="4193404461" sldId="1855"/>
            <ac:spMk id="7" creationId="{98963A6C-B965-8E4A-0F20-10EE796467AD}"/>
          </ac:spMkLst>
        </pc:spChg>
        <pc:spChg chg="add">
          <ac:chgData name="Yoel Kortick" userId="167978f5-7f40-4909-85d5-d4149554ad4e" providerId="ADAL" clId="{3C65A71A-7FC4-4828-ABC2-41B911A1AA0F}" dt="2024-02-08T08:16:44.326" v="1815" actId="11529"/>
          <ac:spMkLst>
            <pc:docMk/>
            <pc:sldMk cId="4193404461" sldId="1855"/>
            <ac:spMk id="7" creationId="{FA09EBB8-2687-B0C2-FF25-7A921FAA8604}"/>
          </ac:spMkLst>
        </pc:spChg>
        <pc:spChg chg="del">
          <ac:chgData name="Yoel Kortick" userId="167978f5-7f40-4909-85d5-d4149554ad4e" providerId="ADAL" clId="{3C65A71A-7FC4-4828-ABC2-41B911A1AA0F}" dt="2024-02-08T06:27:47.402" v="628" actId="478"/>
          <ac:spMkLst>
            <pc:docMk/>
            <pc:sldMk cId="4193404461" sldId="1855"/>
            <ac:spMk id="11" creationId="{AFA2CE7A-4770-7043-74CD-0787B0C4B633}"/>
          </ac:spMkLst>
        </pc:spChg>
        <pc:spChg chg="del">
          <ac:chgData name="Yoel Kortick" userId="167978f5-7f40-4909-85d5-d4149554ad4e" providerId="ADAL" clId="{3C65A71A-7FC4-4828-ABC2-41B911A1AA0F}" dt="2024-02-08T06:27:47.402" v="628" actId="478"/>
          <ac:spMkLst>
            <pc:docMk/>
            <pc:sldMk cId="4193404461" sldId="1855"/>
            <ac:spMk id="12" creationId="{83F2263E-7D4C-F482-B534-B14E078EB8CF}"/>
          </ac:spMkLst>
        </pc:spChg>
        <pc:picChg chg="add mod ord">
          <ac:chgData name="Yoel Kortick" userId="167978f5-7f40-4909-85d5-d4149554ad4e" providerId="ADAL" clId="{3C65A71A-7FC4-4828-ABC2-41B911A1AA0F}" dt="2024-02-08T08:16:48.378" v="1817" actId="167"/>
          <ac:picMkLst>
            <pc:docMk/>
            <pc:sldMk cId="4193404461" sldId="1855"/>
            <ac:picMk id="6" creationId="{D27C5161-7B25-BA8D-5326-C0874D606B2D}"/>
          </ac:picMkLst>
        </pc:picChg>
        <pc:picChg chg="del">
          <ac:chgData name="Yoel Kortick" userId="167978f5-7f40-4909-85d5-d4149554ad4e" providerId="ADAL" clId="{3C65A71A-7FC4-4828-ABC2-41B911A1AA0F}" dt="2024-02-08T06:27:47.402" v="628" actId="478"/>
          <ac:picMkLst>
            <pc:docMk/>
            <pc:sldMk cId="4193404461" sldId="1855"/>
            <ac:picMk id="8" creationId="{6483AA33-765A-E1A0-3064-77C5A54F4814}"/>
          </ac:picMkLst>
        </pc:picChg>
      </pc:sldChg>
      <pc:sldChg chg="addSp delSp modSp del mod">
        <pc:chgData name="Yoel Kortick" userId="167978f5-7f40-4909-85d5-d4149554ad4e" providerId="ADAL" clId="{3C65A71A-7FC4-4828-ABC2-41B911A1AA0F}" dt="2024-02-08T08:17:03.048" v="1818" actId="47"/>
        <pc:sldMkLst>
          <pc:docMk/>
          <pc:sldMk cId="1281573501" sldId="1856"/>
        </pc:sldMkLst>
        <pc:spChg chg="mod">
          <ac:chgData name="Yoel Kortick" userId="167978f5-7f40-4909-85d5-d4149554ad4e" providerId="ADAL" clId="{3C65A71A-7FC4-4828-ABC2-41B911A1AA0F}" dt="2024-02-08T07:43:58.478" v="1473"/>
          <ac:spMkLst>
            <pc:docMk/>
            <pc:sldMk cId="1281573501" sldId="1856"/>
            <ac:spMk id="3" creationId="{294BC29B-83C8-416D-9BA2-59380269EFCE}"/>
          </ac:spMkLst>
        </pc:spChg>
        <pc:spChg chg="mod">
          <ac:chgData name="Yoel Kortick" userId="167978f5-7f40-4909-85d5-d4149554ad4e" providerId="ADAL" clId="{3C65A71A-7FC4-4828-ABC2-41B911A1AA0F}" dt="2024-02-08T06:30:43.105" v="672" actId="27636"/>
          <ac:spMkLst>
            <pc:docMk/>
            <pc:sldMk cId="1281573501" sldId="1856"/>
            <ac:spMk id="4" creationId="{7DCC24B9-304C-43F8-A814-5ED2034E8A02}"/>
          </ac:spMkLst>
        </pc:spChg>
        <pc:spChg chg="add mod">
          <ac:chgData name="Yoel Kortick" userId="167978f5-7f40-4909-85d5-d4149554ad4e" providerId="ADAL" clId="{3C65A71A-7FC4-4828-ABC2-41B911A1AA0F}" dt="2024-02-08T06:31:43.291" v="707" actId="20577"/>
          <ac:spMkLst>
            <pc:docMk/>
            <pc:sldMk cId="1281573501" sldId="1856"/>
            <ac:spMk id="5" creationId="{D2B05AC7-6219-7309-6CA7-55FCADD85CDA}"/>
          </ac:spMkLst>
        </pc:spChg>
        <pc:spChg chg="del">
          <ac:chgData name="Yoel Kortick" userId="167978f5-7f40-4909-85d5-d4149554ad4e" providerId="ADAL" clId="{3C65A71A-7FC4-4828-ABC2-41B911A1AA0F}" dt="2024-02-08T06:31:49.834" v="708" actId="478"/>
          <ac:spMkLst>
            <pc:docMk/>
            <pc:sldMk cId="1281573501" sldId="1856"/>
            <ac:spMk id="11" creationId="{AFA2CE7A-4770-7043-74CD-0787B0C4B633}"/>
          </ac:spMkLst>
        </pc:spChg>
        <pc:picChg chg="del">
          <ac:chgData name="Yoel Kortick" userId="167978f5-7f40-4909-85d5-d4149554ad4e" providerId="ADAL" clId="{3C65A71A-7FC4-4828-ABC2-41B911A1AA0F}" dt="2024-02-08T06:30:40.901" v="670" actId="478"/>
          <ac:picMkLst>
            <pc:docMk/>
            <pc:sldMk cId="1281573501" sldId="1856"/>
            <ac:picMk id="6" creationId="{8895F651-5010-1262-3055-2466531B7FB1}"/>
          </ac:picMkLst>
        </pc:picChg>
        <pc:picChg chg="add mod ord">
          <ac:chgData name="Yoel Kortick" userId="167978f5-7f40-4909-85d5-d4149554ad4e" providerId="ADAL" clId="{3C65A71A-7FC4-4828-ABC2-41B911A1AA0F}" dt="2024-02-08T06:33:04.754" v="720" actId="208"/>
          <ac:picMkLst>
            <pc:docMk/>
            <pc:sldMk cId="1281573501" sldId="1856"/>
            <ac:picMk id="13" creationId="{AE6B547B-7EEE-605C-DC26-B443DEB77262}"/>
          </ac:picMkLst>
        </pc:picChg>
        <pc:cxnChg chg="add mod">
          <ac:chgData name="Yoel Kortick" userId="167978f5-7f40-4909-85d5-d4149554ad4e" providerId="ADAL" clId="{3C65A71A-7FC4-4828-ABC2-41B911A1AA0F}" dt="2024-02-08T06:33:00.264" v="719" actId="14100"/>
          <ac:cxnSpMkLst>
            <pc:docMk/>
            <pc:sldMk cId="1281573501" sldId="1856"/>
            <ac:cxnSpMk id="7" creationId="{40BB0268-659E-A215-1086-C87AD0D4CE8B}"/>
          </ac:cxnSpMkLst>
        </pc:cxnChg>
        <pc:cxnChg chg="add mod">
          <ac:chgData name="Yoel Kortick" userId="167978f5-7f40-4909-85d5-d4149554ad4e" providerId="ADAL" clId="{3C65A71A-7FC4-4828-ABC2-41B911A1AA0F}" dt="2024-02-08T06:32:54.969" v="717" actId="1076"/>
          <ac:cxnSpMkLst>
            <pc:docMk/>
            <pc:sldMk cId="1281573501" sldId="1856"/>
            <ac:cxnSpMk id="8" creationId="{1D069AD9-0F0E-D407-0A20-DAE354D6A04F}"/>
          </ac:cxnSpMkLst>
        </pc:cxnChg>
        <pc:cxnChg chg="add mod">
          <ac:chgData name="Yoel Kortick" userId="167978f5-7f40-4909-85d5-d4149554ad4e" providerId="ADAL" clId="{3C65A71A-7FC4-4828-ABC2-41B911A1AA0F}" dt="2024-02-08T06:32:48.775" v="716" actId="1076"/>
          <ac:cxnSpMkLst>
            <pc:docMk/>
            <pc:sldMk cId="1281573501" sldId="1856"/>
            <ac:cxnSpMk id="9" creationId="{F7EE02A3-997B-A9B5-D106-BEBE7DE2D7A0}"/>
          </ac:cxnSpMkLst>
        </pc:cxnChg>
        <pc:cxnChg chg="add del mod">
          <ac:chgData name="Yoel Kortick" userId="167978f5-7f40-4909-85d5-d4149554ad4e" providerId="ADAL" clId="{3C65A71A-7FC4-4828-ABC2-41B911A1AA0F}" dt="2024-02-08T06:31:53.241" v="709" actId="478"/>
          <ac:cxnSpMkLst>
            <pc:docMk/>
            <pc:sldMk cId="1281573501" sldId="1856"/>
            <ac:cxnSpMk id="10" creationId="{36D75913-9409-B003-EAEC-69CBE088965F}"/>
          </ac:cxnSpMkLst>
        </pc:cxnChg>
      </pc:sldChg>
      <pc:sldChg chg="modSp del">
        <pc:chgData name="Yoel Kortick" userId="167978f5-7f40-4909-85d5-d4149554ad4e" providerId="ADAL" clId="{3C65A71A-7FC4-4828-ABC2-41B911A1AA0F}" dt="2024-02-08T06:33:24.767" v="722" actId="47"/>
        <pc:sldMkLst>
          <pc:docMk/>
          <pc:sldMk cId="3621577669" sldId="1857"/>
        </pc:sldMkLst>
        <pc:spChg chg="mod">
          <ac:chgData name="Yoel Kortick" userId="167978f5-7f40-4909-85d5-d4149554ad4e" providerId="ADAL" clId="{3C65A71A-7FC4-4828-ABC2-41B911A1AA0F}" dt="2024-02-08T05:29:18.163" v="3"/>
          <ac:spMkLst>
            <pc:docMk/>
            <pc:sldMk cId="3621577669" sldId="1857"/>
            <ac:spMk id="3" creationId="{294BC29B-83C8-416D-9BA2-59380269EFCE}"/>
          </ac:spMkLst>
        </pc:spChg>
      </pc:sldChg>
      <pc:sldChg chg="modSp del">
        <pc:chgData name="Yoel Kortick" userId="167978f5-7f40-4909-85d5-d4149554ad4e" providerId="ADAL" clId="{3C65A71A-7FC4-4828-ABC2-41B911A1AA0F}" dt="2024-02-08T06:33:25.970" v="723" actId="47"/>
        <pc:sldMkLst>
          <pc:docMk/>
          <pc:sldMk cId="3783785679" sldId="1858"/>
        </pc:sldMkLst>
        <pc:spChg chg="mod">
          <ac:chgData name="Yoel Kortick" userId="167978f5-7f40-4909-85d5-d4149554ad4e" providerId="ADAL" clId="{3C65A71A-7FC4-4828-ABC2-41B911A1AA0F}" dt="2024-02-08T05:29:18.163" v="3"/>
          <ac:spMkLst>
            <pc:docMk/>
            <pc:sldMk cId="3783785679" sldId="1858"/>
            <ac:spMk id="3" creationId="{294BC29B-83C8-416D-9BA2-59380269EFCE}"/>
          </ac:spMkLst>
        </pc:spChg>
      </pc:sldChg>
      <pc:sldChg chg="modSp del">
        <pc:chgData name="Yoel Kortick" userId="167978f5-7f40-4909-85d5-d4149554ad4e" providerId="ADAL" clId="{3C65A71A-7FC4-4828-ABC2-41B911A1AA0F}" dt="2024-02-08T06:33:26.771" v="724" actId="47"/>
        <pc:sldMkLst>
          <pc:docMk/>
          <pc:sldMk cId="1387811637" sldId="1859"/>
        </pc:sldMkLst>
        <pc:spChg chg="mod">
          <ac:chgData name="Yoel Kortick" userId="167978f5-7f40-4909-85d5-d4149554ad4e" providerId="ADAL" clId="{3C65A71A-7FC4-4828-ABC2-41B911A1AA0F}" dt="2024-02-08T05:29:18.163" v="3"/>
          <ac:spMkLst>
            <pc:docMk/>
            <pc:sldMk cId="1387811637" sldId="1859"/>
            <ac:spMk id="3" creationId="{294BC29B-83C8-416D-9BA2-59380269EFCE}"/>
          </ac:spMkLst>
        </pc:spChg>
      </pc:sldChg>
      <pc:sldChg chg="modSp del">
        <pc:chgData name="Yoel Kortick" userId="167978f5-7f40-4909-85d5-d4149554ad4e" providerId="ADAL" clId="{3C65A71A-7FC4-4828-ABC2-41B911A1AA0F}" dt="2024-02-08T06:33:27.339" v="725" actId="47"/>
        <pc:sldMkLst>
          <pc:docMk/>
          <pc:sldMk cId="2764433364" sldId="1860"/>
        </pc:sldMkLst>
        <pc:spChg chg="mod">
          <ac:chgData name="Yoel Kortick" userId="167978f5-7f40-4909-85d5-d4149554ad4e" providerId="ADAL" clId="{3C65A71A-7FC4-4828-ABC2-41B911A1AA0F}" dt="2024-02-08T05:29:18.163" v="3"/>
          <ac:spMkLst>
            <pc:docMk/>
            <pc:sldMk cId="2764433364" sldId="1860"/>
            <ac:spMk id="3" creationId="{294BC29B-83C8-416D-9BA2-59380269EFCE}"/>
          </ac:spMkLst>
        </pc:spChg>
      </pc:sldChg>
      <pc:sldChg chg="modSp del">
        <pc:chgData name="Yoel Kortick" userId="167978f5-7f40-4909-85d5-d4149554ad4e" providerId="ADAL" clId="{3C65A71A-7FC4-4828-ABC2-41B911A1AA0F}" dt="2024-02-08T06:33:31.982" v="726" actId="47"/>
        <pc:sldMkLst>
          <pc:docMk/>
          <pc:sldMk cId="4207090878" sldId="1861"/>
        </pc:sldMkLst>
        <pc:spChg chg="mod">
          <ac:chgData name="Yoel Kortick" userId="167978f5-7f40-4909-85d5-d4149554ad4e" providerId="ADAL" clId="{3C65A71A-7FC4-4828-ABC2-41B911A1AA0F}" dt="2024-02-08T05:29:18.163" v="3"/>
          <ac:spMkLst>
            <pc:docMk/>
            <pc:sldMk cId="4207090878" sldId="1861"/>
            <ac:spMk id="3" creationId="{294BC29B-83C8-416D-9BA2-59380269EFCE}"/>
          </ac:spMkLst>
        </pc:spChg>
      </pc:sldChg>
      <pc:sldChg chg="modSp del">
        <pc:chgData name="Yoel Kortick" userId="167978f5-7f40-4909-85d5-d4149554ad4e" providerId="ADAL" clId="{3C65A71A-7FC4-4828-ABC2-41B911A1AA0F}" dt="2024-02-08T06:33:33.645" v="727" actId="47"/>
        <pc:sldMkLst>
          <pc:docMk/>
          <pc:sldMk cId="315092130" sldId="1862"/>
        </pc:sldMkLst>
        <pc:spChg chg="mod">
          <ac:chgData name="Yoel Kortick" userId="167978f5-7f40-4909-85d5-d4149554ad4e" providerId="ADAL" clId="{3C65A71A-7FC4-4828-ABC2-41B911A1AA0F}" dt="2024-02-08T05:29:18.163" v="3"/>
          <ac:spMkLst>
            <pc:docMk/>
            <pc:sldMk cId="315092130" sldId="1862"/>
            <ac:spMk id="3" creationId="{294BC29B-83C8-416D-9BA2-59380269EFCE}"/>
          </ac:spMkLst>
        </pc:spChg>
      </pc:sldChg>
      <pc:sldChg chg="modSp del">
        <pc:chgData name="Yoel Kortick" userId="167978f5-7f40-4909-85d5-d4149554ad4e" providerId="ADAL" clId="{3C65A71A-7FC4-4828-ABC2-41B911A1AA0F}" dt="2024-02-08T06:33:34.670" v="728" actId="47"/>
        <pc:sldMkLst>
          <pc:docMk/>
          <pc:sldMk cId="1681639443" sldId="1863"/>
        </pc:sldMkLst>
        <pc:spChg chg="mod">
          <ac:chgData name="Yoel Kortick" userId="167978f5-7f40-4909-85d5-d4149554ad4e" providerId="ADAL" clId="{3C65A71A-7FC4-4828-ABC2-41B911A1AA0F}" dt="2024-02-08T05:29:18.163" v="3"/>
          <ac:spMkLst>
            <pc:docMk/>
            <pc:sldMk cId="1681639443" sldId="1863"/>
            <ac:spMk id="3" creationId="{294BC29B-83C8-416D-9BA2-59380269EFCE}"/>
          </ac:spMkLst>
        </pc:spChg>
      </pc:sldChg>
      <pc:sldChg chg="modSp del">
        <pc:chgData name="Yoel Kortick" userId="167978f5-7f40-4909-85d5-d4149554ad4e" providerId="ADAL" clId="{3C65A71A-7FC4-4828-ABC2-41B911A1AA0F}" dt="2024-02-08T06:33:36.088" v="729" actId="47"/>
        <pc:sldMkLst>
          <pc:docMk/>
          <pc:sldMk cId="3278376413" sldId="1864"/>
        </pc:sldMkLst>
        <pc:spChg chg="mod">
          <ac:chgData name="Yoel Kortick" userId="167978f5-7f40-4909-85d5-d4149554ad4e" providerId="ADAL" clId="{3C65A71A-7FC4-4828-ABC2-41B911A1AA0F}" dt="2024-02-08T05:29:18.163" v="3"/>
          <ac:spMkLst>
            <pc:docMk/>
            <pc:sldMk cId="3278376413" sldId="1864"/>
            <ac:spMk id="3" creationId="{294BC29B-83C8-416D-9BA2-59380269EFCE}"/>
          </ac:spMkLst>
        </pc:spChg>
      </pc:sldChg>
      <pc:sldChg chg="modSp del">
        <pc:chgData name="Yoel Kortick" userId="167978f5-7f40-4909-85d5-d4149554ad4e" providerId="ADAL" clId="{3C65A71A-7FC4-4828-ABC2-41B911A1AA0F}" dt="2024-02-08T06:33:36.840" v="730" actId="47"/>
        <pc:sldMkLst>
          <pc:docMk/>
          <pc:sldMk cId="1406806450" sldId="1865"/>
        </pc:sldMkLst>
        <pc:spChg chg="mod">
          <ac:chgData name="Yoel Kortick" userId="167978f5-7f40-4909-85d5-d4149554ad4e" providerId="ADAL" clId="{3C65A71A-7FC4-4828-ABC2-41B911A1AA0F}" dt="2024-02-08T05:29:18.163" v="3"/>
          <ac:spMkLst>
            <pc:docMk/>
            <pc:sldMk cId="1406806450" sldId="1865"/>
            <ac:spMk id="3" creationId="{294BC29B-83C8-416D-9BA2-59380269EFCE}"/>
          </ac:spMkLst>
        </pc:spChg>
      </pc:sldChg>
      <pc:sldChg chg="modSp del">
        <pc:chgData name="Yoel Kortick" userId="167978f5-7f40-4909-85d5-d4149554ad4e" providerId="ADAL" clId="{3C65A71A-7FC4-4828-ABC2-41B911A1AA0F}" dt="2024-02-08T06:33:37.758" v="731" actId="47"/>
        <pc:sldMkLst>
          <pc:docMk/>
          <pc:sldMk cId="1920268507" sldId="1866"/>
        </pc:sldMkLst>
        <pc:spChg chg="mod">
          <ac:chgData name="Yoel Kortick" userId="167978f5-7f40-4909-85d5-d4149554ad4e" providerId="ADAL" clId="{3C65A71A-7FC4-4828-ABC2-41B911A1AA0F}" dt="2024-02-08T05:29:18.163" v="3"/>
          <ac:spMkLst>
            <pc:docMk/>
            <pc:sldMk cId="1920268507" sldId="1866"/>
            <ac:spMk id="3" creationId="{294BC29B-83C8-416D-9BA2-59380269EFCE}"/>
          </ac:spMkLst>
        </pc:spChg>
      </pc:sldChg>
      <pc:sldChg chg="modSp del">
        <pc:chgData name="Yoel Kortick" userId="167978f5-7f40-4909-85d5-d4149554ad4e" providerId="ADAL" clId="{3C65A71A-7FC4-4828-ABC2-41B911A1AA0F}" dt="2024-02-08T06:33:38.960" v="732" actId="47"/>
        <pc:sldMkLst>
          <pc:docMk/>
          <pc:sldMk cId="1742287777" sldId="1867"/>
        </pc:sldMkLst>
        <pc:spChg chg="mod">
          <ac:chgData name="Yoel Kortick" userId="167978f5-7f40-4909-85d5-d4149554ad4e" providerId="ADAL" clId="{3C65A71A-7FC4-4828-ABC2-41B911A1AA0F}" dt="2024-02-08T05:29:18.163" v="3"/>
          <ac:spMkLst>
            <pc:docMk/>
            <pc:sldMk cId="1742287777" sldId="1867"/>
            <ac:spMk id="3" creationId="{294BC29B-83C8-416D-9BA2-59380269EFCE}"/>
          </ac:spMkLst>
        </pc:spChg>
      </pc:sldChg>
      <pc:sldChg chg="modSp del">
        <pc:chgData name="Yoel Kortick" userId="167978f5-7f40-4909-85d5-d4149554ad4e" providerId="ADAL" clId="{3C65A71A-7FC4-4828-ABC2-41B911A1AA0F}" dt="2024-02-08T06:33:39.544" v="733" actId="47"/>
        <pc:sldMkLst>
          <pc:docMk/>
          <pc:sldMk cId="1708999782" sldId="1868"/>
        </pc:sldMkLst>
        <pc:spChg chg="mod">
          <ac:chgData name="Yoel Kortick" userId="167978f5-7f40-4909-85d5-d4149554ad4e" providerId="ADAL" clId="{3C65A71A-7FC4-4828-ABC2-41B911A1AA0F}" dt="2024-02-08T05:29:18.163" v="3"/>
          <ac:spMkLst>
            <pc:docMk/>
            <pc:sldMk cId="1708999782" sldId="1868"/>
            <ac:spMk id="3" creationId="{294BC29B-83C8-416D-9BA2-59380269EFCE}"/>
          </ac:spMkLst>
        </pc:spChg>
      </pc:sldChg>
      <pc:sldChg chg="modSp del">
        <pc:chgData name="Yoel Kortick" userId="167978f5-7f40-4909-85d5-d4149554ad4e" providerId="ADAL" clId="{3C65A71A-7FC4-4828-ABC2-41B911A1AA0F}" dt="2024-02-08T06:33:40.530" v="734" actId="47"/>
        <pc:sldMkLst>
          <pc:docMk/>
          <pc:sldMk cId="3985692673" sldId="1869"/>
        </pc:sldMkLst>
        <pc:spChg chg="mod">
          <ac:chgData name="Yoel Kortick" userId="167978f5-7f40-4909-85d5-d4149554ad4e" providerId="ADAL" clId="{3C65A71A-7FC4-4828-ABC2-41B911A1AA0F}" dt="2024-02-08T05:29:18.163" v="3"/>
          <ac:spMkLst>
            <pc:docMk/>
            <pc:sldMk cId="3985692673" sldId="1869"/>
            <ac:spMk id="3" creationId="{294BC29B-83C8-416D-9BA2-59380269EFCE}"/>
          </ac:spMkLst>
        </pc:spChg>
      </pc:sldChg>
      <pc:sldChg chg="modSp del">
        <pc:chgData name="Yoel Kortick" userId="167978f5-7f40-4909-85d5-d4149554ad4e" providerId="ADAL" clId="{3C65A71A-7FC4-4828-ABC2-41B911A1AA0F}" dt="2024-02-08T06:33:42.656" v="735" actId="47"/>
        <pc:sldMkLst>
          <pc:docMk/>
          <pc:sldMk cId="3981589767" sldId="1870"/>
        </pc:sldMkLst>
        <pc:spChg chg="mod">
          <ac:chgData name="Yoel Kortick" userId="167978f5-7f40-4909-85d5-d4149554ad4e" providerId="ADAL" clId="{3C65A71A-7FC4-4828-ABC2-41B911A1AA0F}" dt="2024-02-08T05:29:18.163" v="3"/>
          <ac:spMkLst>
            <pc:docMk/>
            <pc:sldMk cId="3981589767" sldId="1870"/>
            <ac:spMk id="3" creationId="{294BC29B-83C8-416D-9BA2-59380269EFCE}"/>
          </ac:spMkLst>
        </pc:spChg>
      </pc:sldChg>
      <pc:sldChg chg="modSp del">
        <pc:chgData name="Yoel Kortick" userId="167978f5-7f40-4909-85d5-d4149554ad4e" providerId="ADAL" clId="{3C65A71A-7FC4-4828-ABC2-41B911A1AA0F}" dt="2024-02-08T06:33:43.573" v="736" actId="47"/>
        <pc:sldMkLst>
          <pc:docMk/>
          <pc:sldMk cId="3233188491" sldId="1871"/>
        </pc:sldMkLst>
        <pc:spChg chg="mod">
          <ac:chgData name="Yoel Kortick" userId="167978f5-7f40-4909-85d5-d4149554ad4e" providerId="ADAL" clId="{3C65A71A-7FC4-4828-ABC2-41B911A1AA0F}" dt="2024-02-08T05:29:18.163" v="3"/>
          <ac:spMkLst>
            <pc:docMk/>
            <pc:sldMk cId="3233188491" sldId="1871"/>
            <ac:spMk id="3" creationId="{294BC29B-83C8-416D-9BA2-59380269EFCE}"/>
          </ac:spMkLst>
        </pc:spChg>
      </pc:sldChg>
      <pc:sldChg chg="modSp del">
        <pc:chgData name="Yoel Kortick" userId="167978f5-7f40-4909-85d5-d4149554ad4e" providerId="ADAL" clId="{3C65A71A-7FC4-4828-ABC2-41B911A1AA0F}" dt="2024-02-08T06:33:44.506" v="737" actId="47"/>
        <pc:sldMkLst>
          <pc:docMk/>
          <pc:sldMk cId="2066843763" sldId="1872"/>
        </pc:sldMkLst>
        <pc:spChg chg="mod">
          <ac:chgData name="Yoel Kortick" userId="167978f5-7f40-4909-85d5-d4149554ad4e" providerId="ADAL" clId="{3C65A71A-7FC4-4828-ABC2-41B911A1AA0F}" dt="2024-02-08T05:29:18.163" v="3"/>
          <ac:spMkLst>
            <pc:docMk/>
            <pc:sldMk cId="2066843763" sldId="1872"/>
            <ac:spMk id="3" creationId="{294BC29B-83C8-416D-9BA2-59380269EFCE}"/>
          </ac:spMkLst>
        </pc:spChg>
      </pc:sldChg>
      <pc:sldChg chg="modSp del">
        <pc:chgData name="Yoel Kortick" userId="167978f5-7f40-4909-85d5-d4149554ad4e" providerId="ADAL" clId="{3C65A71A-7FC4-4828-ABC2-41B911A1AA0F}" dt="2024-02-08T06:33:45.104" v="738" actId="47"/>
        <pc:sldMkLst>
          <pc:docMk/>
          <pc:sldMk cId="3586892097" sldId="1873"/>
        </pc:sldMkLst>
        <pc:spChg chg="mod">
          <ac:chgData name="Yoel Kortick" userId="167978f5-7f40-4909-85d5-d4149554ad4e" providerId="ADAL" clId="{3C65A71A-7FC4-4828-ABC2-41B911A1AA0F}" dt="2024-02-08T05:29:18.163" v="3"/>
          <ac:spMkLst>
            <pc:docMk/>
            <pc:sldMk cId="3586892097" sldId="1873"/>
            <ac:spMk id="3" creationId="{294BC29B-83C8-416D-9BA2-59380269EFCE}"/>
          </ac:spMkLst>
        </pc:spChg>
      </pc:sldChg>
      <pc:sldChg chg="modSp del">
        <pc:chgData name="Yoel Kortick" userId="167978f5-7f40-4909-85d5-d4149554ad4e" providerId="ADAL" clId="{3C65A71A-7FC4-4828-ABC2-41B911A1AA0F}" dt="2024-02-08T06:33:46.188" v="739" actId="47"/>
        <pc:sldMkLst>
          <pc:docMk/>
          <pc:sldMk cId="3789874375" sldId="1874"/>
        </pc:sldMkLst>
        <pc:spChg chg="mod">
          <ac:chgData name="Yoel Kortick" userId="167978f5-7f40-4909-85d5-d4149554ad4e" providerId="ADAL" clId="{3C65A71A-7FC4-4828-ABC2-41B911A1AA0F}" dt="2024-02-08T05:29:18.163" v="3"/>
          <ac:spMkLst>
            <pc:docMk/>
            <pc:sldMk cId="3789874375" sldId="1874"/>
            <ac:spMk id="3" creationId="{294BC29B-83C8-416D-9BA2-59380269EFCE}"/>
          </ac:spMkLst>
        </pc:spChg>
      </pc:sldChg>
      <pc:sldChg chg="modSp add mod">
        <pc:chgData name="Yoel Kortick" userId="167978f5-7f40-4909-85d5-d4149554ad4e" providerId="ADAL" clId="{3C65A71A-7FC4-4828-ABC2-41B911A1AA0F}" dt="2024-02-08T07:52:42.621" v="1538" actId="255"/>
        <pc:sldMkLst>
          <pc:docMk/>
          <pc:sldMk cId="3111892539" sldId="1875"/>
        </pc:sldMkLst>
        <pc:spChg chg="mod">
          <ac:chgData name="Yoel Kortick" userId="167978f5-7f40-4909-85d5-d4149554ad4e" providerId="ADAL" clId="{3C65A71A-7FC4-4828-ABC2-41B911A1AA0F}" dt="2024-02-08T07:52:42.621" v="1538" actId="255"/>
          <ac:spMkLst>
            <pc:docMk/>
            <pc:sldMk cId="3111892539" sldId="1875"/>
            <ac:spMk id="4" creationId="{7DCC24B9-304C-43F8-A814-5ED2034E8A02}"/>
          </ac:spMkLst>
        </pc:spChg>
      </pc:sldChg>
      <pc:sldChg chg="addSp delSp modSp add del mod">
        <pc:chgData name="Yoel Kortick" userId="167978f5-7f40-4909-85d5-d4149554ad4e" providerId="ADAL" clId="{3C65A71A-7FC4-4828-ABC2-41B911A1AA0F}" dt="2024-02-08T08:03:54.284" v="1757" actId="47"/>
        <pc:sldMkLst>
          <pc:docMk/>
          <pc:sldMk cId="552267385" sldId="1876"/>
        </pc:sldMkLst>
        <pc:spChg chg="mod">
          <ac:chgData name="Yoel Kortick" userId="167978f5-7f40-4909-85d5-d4149554ad4e" providerId="ADAL" clId="{3C65A71A-7FC4-4828-ABC2-41B911A1AA0F}" dt="2024-02-08T07:43:39.214" v="1471" actId="27636"/>
          <ac:spMkLst>
            <pc:docMk/>
            <pc:sldMk cId="552267385" sldId="1876"/>
            <ac:spMk id="3" creationId="{294BC29B-83C8-416D-9BA2-59380269EFCE}"/>
          </ac:spMkLst>
        </pc:spChg>
        <pc:spChg chg="mod">
          <ac:chgData name="Yoel Kortick" userId="167978f5-7f40-4909-85d5-d4149554ad4e" providerId="ADAL" clId="{3C65A71A-7FC4-4828-ABC2-41B911A1AA0F}" dt="2024-02-08T06:17:31.152" v="423"/>
          <ac:spMkLst>
            <pc:docMk/>
            <pc:sldMk cId="552267385" sldId="1876"/>
            <ac:spMk id="4" creationId="{7DCC24B9-304C-43F8-A814-5ED2034E8A02}"/>
          </ac:spMkLst>
        </pc:spChg>
        <pc:spChg chg="del">
          <ac:chgData name="Yoel Kortick" userId="167978f5-7f40-4909-85d5-d4149554ad4e" providerId="ADAL" clId="{3C65A71A-7FC4-4828-ABC2-41B911A1AA0F}" dt="2024-02-08T06:17:11.003" v="414" actId="478"/>
          <ac:spMkLst>
            <pc:docMk/>
            <pc:sldMk cId="552267385" sldId="1876"/>
            <ac:spMk id="7" creationId="{D8751829-4F46-EC95-BF85-A565840361F6}"/>
          </ac:spMkLst>
        </pc:spChg>
        <pc:spChg chg="del">
          <ac:chgData name="Yoel Kortick" userId="167978f5-7f40-4909-85d5-d4149554ad4e" providerId="ADAL" clId="{3C65A71A-7FC4-4828-ABC2-41B911A1AA0F}" dt="2024-02-08T06:17:34.795" v="424" actId="478"/>
          <ac:spMkLst>
            <pc:docMk/>
            <pc:sldMk cId="552267385" sldId="1876"/>
            <ac:spMk id="8" creationId="{4328FB99-D8B4-5E02-B9CF-14190EA5F733}"/>
          </ac:spMkLst>
        </pc:spChg>
        <pc:spChg chg="add mod">
          <ac:chgData name="Yoel Kortick" userId="167978f5-7f40-4909-85d5-d4149554ad4e" providerId="ADAL" clId="{3C65A71A-7FC4-4828-ABC2-41B911A1AA0F}" dt="2024-02-08T06:18:15.672" v="441" actId="1036"/>
          <ac:spMkLst>
            <pc:docMk/>
            <pc:sldMk cId="552267385" sldId="1876"/>
            <ac:spMk id="13" creationId="{A81FB8C1-4703-F406-F7E8-C496D435DD1E}"/>
          </ac:spMkLst>
        </pc:spChg>
        <pc:picChg chg="del">
          <ac:chgData name="Yoel Kortick" userId="167978f5-7f40-4909-85d5-d4149554ad4e" providerId="ADAL" clId="{3C65A71A-7FC4-4828-ABC2-41B911A1AA0F}" dt="2024-02-08T06:17:08.280" v="413" actId="478"/>
          <ac:picMkLst>
            <pc:docMk/>
            <pc:sldMk cId="552267385" sldId="1876"/>
            <ac:picMk id="6" creationId="{CD546991-8A45-EA23-8769-7973864B3F4A}"/>
          </ac:picMkLst>
        </pc:picChg>
        <pc:picChg chg="add mod">
          <ac:chgData name="Yoel Kortick" userId="167978f5-7f40-4909-85d5-d4149554ad4e" providerId="ADAL" clId="{3C65A71A-7FC4-4828-ABC2-41B911A1AA0F}" dt="2024-02-08T06:17:39.465" v="426" actId="208"/>
          <ac:picMkLst>
            <pc:docMk/>
            <pc:sldMk cId="552267385" sldId="1876"/>
            <ac:picMk id="9" creationId="{43A677C0-3E55-E1E2-2F79-32D3D4C5AB03}"/>
          </ac:picMkLst>
        </pc:picChg>
        <pc:cxnChg chg="add mod">
          <ac:chgData name="Yoel Kortick" userId="167978f5-7f40-4909-85d5-d4149554ad4e" providerId="ADAL" clId="{3C65A71A-7FC4-4828-ABC2-41B911A1AA0F}" dt="2024-02-08T06:18:15.672" v="441" actId="1036"/>
          <ac:cxnSpMkLst>
            <pc:docMk/>
            <pc:sldMk cId="552267385" sldId="1876"/>
            <ac:cxnSpMk id="11" creationId="{E9C57689-F80A-F9C2-1C31-E54C947A9CFD}"/>
          </ac:cxnSpMkLst>
        </pc:cxnChg>
      </pc:sldChg>
      <pc:sldChg chg="addSp delSp modSp add del mod">
        <pc:chgData name="Yoel Kortick" userId="167978f5-7f40-4909-85d5-d4149554ad4e" providerId="ADAL" clId="{3C65A71A-7FC4-4828-ABC2-41B911A1AA0F}" dt="2024-02-08T08:03:54.689" v="1758" actId="47"/>
        <pc:sldMkLst>
          <pc:docMk/>
          <pc:sldMk cId="329795578" sldId="1877"/>
        </pc:sldMkLst>
        <pc:spChg chg="mod">
          <ac:chgData name="Yoel Kortick" userId="167978f5-7f40-4909-85d5-d4149554ad4e" providerId="ADAL" clId="{3C65A71A-7FC4-4828-ABC2-41B911A1AA0F}" dt="2024-02-08T07:43:39.219" v="1472" actId="27636"/>
          <ac:spMkLst>
            <pc:docMk/>
            <pc:sldMk cId="329795578" sldId="1877"/>
            <ac:spMk id="3" creationId="{294BC29B-83C8-416D-9BA2-59380269EFCE}"/>
          </ac:spMkLst>
        </pc:spChg>
        <pc:spChg chg="mod">
          <ac:chgData name="Yoel Kortick" userId="167978f5-7f40-4909-85d5-d4149554ad4e" providerId="ADAL" clId="{3C65A71A-7FC4-4828-ABC2-41B911A1AA0F}" dt="2024-02-08T06:18:36.789" v="443"/>
          <ac:spMkLst>
            <pc:docMk/>
            <pc:sldMk cId="329795578" sldId="1877"/>
            <ac:spMk id="4" creationId="{7DCC24B9-304C-43F8-A814-5ED2034E8A02}"/>
          </ac:spMkLst>
        </pc:spChg>
        <pc:spChg chg="del">
          <ac:chgData name="Yoel Kortick" userId="167978f5-7f40-4909-85d5-d4149554ad4e" providerId="ADAL" clId="{3C65A71A-7FC4-4828-ABC2-41B911A1AA0F}" dt="2024-02-08T06:19:19.804" v="444" actId="478"/>
          <ac:spMkLst>
            <pc:docMk/>
            <pc:sldMk cId="329795578" sldId="1877"/>
            <ac:spMk id="13" creationId="{A81FB8C1-4703-F406-F7E8-C496D435DD1E}"/>
          </ac:spMkLst>
        </pc:spChg>
        <pc:spChg chg="add mod">
          <ac:chgData name="Yoel Kortick" userId="167978f5-7f40-4909-85d5-d4149554ad4e" providerId="ADAL" clId="{3C65A71A-7FC4-4828-ABC2-41B911A1AA0F}" dt="2024-02-08T06:21:41.732" v="521" actId="14100"/>
          <ac:spMkLst>
            <pc:docMk/>
            <pc:sldMk cId="329795578" sldId="1877"/>
            <ac:spMk id="14" creationId="{45F48FEB-78E3-7D1B-B70D-0B51A4EC4CAE}"/>
          </ac:spMkLst>
        </pc:spChg>
        <pc:spChg chg="add mod">
          <ac:chgData name="Yoel Kortick" userId="167978f5-7f40-4909-85d5-d4149554ad4e" providerId="ADAL" clId="{3C65A71A-7FC4-4828-ABC2-41B911A1AA0F}" dt="2024-02-08T06:21:57.177" v="529" actId="207"/>
          <ac:spMkLst>
            <pc:docMk/>
            <pc:sldMk cId="329795578" sldId="1877"/>
            <ac:spMk id="15" creationId="{CDB78A31-2C29-29E7-3500-60277E7C7C2D}"/>
          </ac:spMkLst>
        </pc:spChg>
        <pc:spChg chg="add mod">
          <ac:chgData name="Yoel Kortick" userId="167978f5-7f40-4909-85d5-d4149554ad4e" providerId="ADAL" clId="{3C65A71A-7FC4-4828-ABC2-41B911A1AA0F}" dt="2024-02-08T06:22:06.593" v="533" actId="207"/>
          <ac:spMkLst>
            <pc:docMk/>
            <pc:sldMk cId="329795578" sldId="1877"/>
            <ac:spMk id="16" creationId="{78E63774-3148-D566-A060-E67E094AA6A2}"/>
          </ac:spMkLst>
        </pc:spChg>
        <pc:spChg chg="add mod">
          <ac:chgData name="Yoel Kortick" userId="167978f5-7f40-4909-85d5-d4149554ad4e" providerId="ADAL" clId="{3C65A71A-7FC4-4828-ABC2-41B911A1AA0F}" dt="2024-02-08T06:21:03.524" v="508" actId="207"/>
          <ac:spMkLst>
            <pc:docMk/>
            <pc:sldMk cId="329795578" sldId="1877"/>
            <ac:spMk id="17" creationId="{A4F3A5A1-3009-C293-5B63-A4C6438F72E9}"/>
          </ac:spMkLst>
        </pc:spChg>
        <pc:spChg chg="add mod">
          <ac:chgData name="Yoel Kortick" userId="167978f5-7f40-4909-85d5-d4149554ad4e" providerId="ADAL" clId="{3C65A71A-7FC4-4828-ABC2-41B911A1AA0F}" dt="2024-02-08T06:20:47.967" v="503" actId="207"/>
          <ac:spMkLst>
            <pc:docMk/>
            <pc:sldMk cId="329795578" sldId="1877"/>
            <ac:spMk id="18" creationId="{259F62FF-FD97-AC7A-F6C3-88DDD5FA19CC}"/>
          </ac:spMkLst>
        </pc:spChg>
        <pc:spChg chg="add mod">
          <ac:chgData name="Yoel Kortick" userId="167978f5-7f40-4909-85d5-d4149554ad4e" providerId="ADAL" clId="{3C65A71A-7FC4-4828-ABC2-41B911A1AA0F}" dt="2024-02-08T06:20:47.967" v="503" actId="207"/>
          <ac:spMkLst>
            <pc:docMk/>
            <pc:sldMk cId="329795578" sldId="1877"/>
            <ac:spMk id="19" creationId="{16371E91-F1E7-6506-0538-F4DA3063EBC0}"/>
          </ac:spMkLst>
        </pc:spChg>
        <pc:picChg chg="mod">
          <ac:chgData name="Yoel Kortick" userId="167978f5-7f40-4909-85d5-d4149554ad4e" providerId="ADAL" clId="{3C65A71A-7FC4-4828-ABC2-41B911A1AA0F}" dt="2024-02-08T06:19:23.227" v="451" actId="1035"/>
          <ac:picMkLst>
            <pc:docMk/>
            <pc:sldMk cId="329795578" sldId="1877"/>
            <ac:picMk id="9" creationId="{43A677C0-3E55-E1E2-2F79-32D3D4C5AB03}"/>
          </ac:picMkLst>
        </pc:picChg>
        <pc:cxnChg chg="add mod">
          <ac:chgData name="Yoel Kortick" userId="167978f5-7f40-4909-85d5-d4149554ad4e" providerId="ADAL" clId="{3C65A71A-7FC4-4828-ABC2-41B911A1AA0F}" dt="2024-02-08T06:19:50.302" v="490" actId="1582"/>
          <ac:cxnSpMkLst>
            <pc:docMk/>
            <pc:sldMk cId="329795578" sldId="1877"/>
            <ac:cxnSpMk id="5" creationId="{B7DA6306-A3EA-34FB-82A2-E9D56D5EAD30}"/>
          </ac:cxnSpMkLst>
        </pc:cxnChg>
        <pc:cxnChg chg="add mod">
          <ac:chgData name="Yoel Kortick" userId="167978f5-7f40-4909-85d5-d4149554ad4e" providerId="ADAL" clId="{3C65A71A-7FC4-4828-ABC2-41B911A1AA0F}" dt="2024-02-08T06:19:59.179" v="493" actId="14100"/>
          <ac:cxnSpMkLst>
            <pc:docMk/>
            <pc:sldMk cId="329795578" sldId="1877"/>
            <ac:cxnSpMk id="6" creationId="{3A1582C7-8725-AAFB-8C3D-FFA0F8B176D3}"/>
          </ac:cxnSpMkLst>
        </pc:cxnChg>
        <pc:cxnChg chg="add mod">
          <ac:chgData name="Yoel Kortick" userId="167978f5-7f40-4909-85d5-d4149554ad4e" providerId="ADAL" clId="{3C65A71A-7FC4-4828-ABC2-41B911A1AA0F}" dt="2024-02-08T06:20:52.409" v="504" actId="1076"/>
          <ac:cxnSpMkLst>
            <pc:docMk/>
            <pc:sldMk cId="329795578" sldId="1877"/>
            <ac:cxnSpMk id="7" creationId="{C21BFEEA-9C38-AE0E-990A-B09FD3FD6A13}"/>
          </ac:cxnSpMkLst>
        </pc:cxnChg>
        <pc:cxnChg chg="add mod">
          <ac:chgData name="Yoel Kortick" userId="167978f5-7f40-4909-85d5-d4149554ad4e" providerId="ADAL" clId="{3C65A71A-7FC4-4828-ABC2-41B911A1AA0F}" dt="2024-02-08T06:21:15.209" v="515" actId="1036"/>
          <ac:cxnSpMkLst>
            <pc:docMk/>
            <pc:sldMk cId="329795578" sldId="1877"/>
            <ac:cxnSpMk id="8" creationId="{1B32AE24-FA4D-4CDF-A6C9-25E3A8AAAF6C}"/>
          </ac:cxnSpMkLst>
        </pc:cxnChg>
        <pc:cxnChg chg="add mod">
          <ac:chgData name="Yoel Kortick" userId="167978f5-7f40-4909-85d5-d4149554ad4e" providerId="ADAL" clId="{3C65A71A-7FC4-4828-ABC2-41B911A1AA0F}" dt="2024-02-08T06:21:27.130" v="518" actId="1076"/>
          <ac:cxnSpMkLst>
            <pc:docMk/>
            <pc:sldMk cId="329795578" sldId="1877"/>
            <ac:cxnSpMk id="10" creationId="{2448E3A7-3D96-459F-AA72-1F4FE80DDBCD}"/>
          </ac:cxnSpMkLst>
        </pc:cxnChg>
        <pc:cxnChg chg="del">
          <ac:chgData name="Yoel Kortick" userId="167978f5-7f40-4909-85d5-d4149554ad4e" providerId="ADAL" clId="{3C65A71A-7FC4-4828-ABC2-41B911A1AA0F}" dt="2024-02-08T06:19:20.870" v="445" actId="478"/>
          <ac:cxnSpMkLst>
            <pc:docMk/>
            <pc:sldMk cId="329795578" sldId="1877"/>
            <ac:cxnSpMk id="11" creationId="{E9C57689-F80A-F9C2-1C31-E54C947A9CFD}"/>
          </ac:cxnSpMkLst>
        </pc:cxnChg>
        <pc:cxnChg chg="add mod">
          <ac:chgData name="Yoel Kortick" userId="167978f5-7f40-4909-85d5-d4149554ad4e" providerId="ADAL" clId="{3C65A71A-7FC4-4828-ABC2-41B911A1AA0F}" dt="2024-02-08T06:22:00.233" v="530" actId="1076"/>
          <ac:cxnSpMkLst>
            <pc:docMk/>
            <pc:sldMk cId="329795578" sldId="1877"/>
            <ac:cxnSpMk id="12" creationId="{BF8F5AFD-9597-A765-9A20-7731F8764B2C}"/>
          </ac:cxnSpMkLst>
        </pc:cxnChg>
      </pc:sldChg>
      <pc:sldChg chg="addSp delSp modSp add mod">
        <pc:chgData name="Yoel Kortick" userId="167978f5-7f40-4909-85d5-d4149554ad4e" providerId="ADAL" clId="{3C65A71A-7FC4-4828-ABC2-41B911A1AA0F}" dt="2024-02-08T08:15:33.151" v="1808" actId="1582"/>
        <pc:sldMkLst>
          <pc:docMk/>
          <pc:sldMk cId="1986012590" sldId="1878"/>
        </pc:sldMkLst>
        <pc:spChg chg="mod">
          <ac:chgData name="Yoel Kortick" userId="167978f5-7f40-4909-85d5-d4149554ad4e" providerId="ADAL" clId="{3C65A71A-7FC4-4828-ABC2-41B911A1AA0F}" dt="2024-02-08T07:43:58.478" v="1473"/>
          <ac:spMkLst>
            <pc:docMk/>
            <pc:sldMk cId="1986012590" sldId="1878"/>
            <ac:spMk id="3" creationId="{294BC29B-83C8-416D-9BA2-59380269EFCE}"/>
          </ac:spMkLst>
        </pc:spChg>
        <pc:spChg chg="del mod">
          <ac:chgData name="Yoel Kortick" userId="167978f5-7f40-4909-85d5-d4149554ad4e" providerId="ADAL" clId="{3C65A71A-7FC4-4828-ABC2-41B911A1AA0F}" dt="2024-02-08T08:13:46.130" v="1789" actId="478"/>
          <ac:spMkLst>
            <pc:docMk/>
            <pc:sldMk cId="1986012590" sldId="1878"/>
            <ac:spMk id="4" creationId="{7DCC24B9-304C-43F8-A814-5ED2034E8A02}"/>
          </ac:spMkLst>
        </pc:spChg>
        <pc:spChg chg="del">
          <ac:chgData name="Yoel Kortick" userId="167978f5-7f40-4909-85d5-d4149554ad4e" providerId="ADAL" clId="{3C65A71A-7FC4-4828-ABC2-41B911A1AA0F}" dt="2024-02-08T06:29:45.345" v="665" actId="478"/>
          <ac:spMkLst>
            <pc:docMk/>
            <pc:sldMk cId="1986012590" sldId="1878"/>
            <ac:spMk id="5" creationId="{963760AE-3115-51F3-CE24-DF1929842B67}"/>
          </ac:spMkLst>
        </pc:spChg>
        <pc:spChg chg="add del mod">
          <ac:chgData name="Yoel Kortick" userId="167978f5-7f40-4909-85d5-d4149554ad4e" providerId="ADAL" clId="{3C65A71A-7FC4-4828-ABC2-41B911A1AA0F}" dt="2024-02-08T08:13:47.934" v="1790" actId="478"/>
          <ac:spMkLst>
            <pc:docMk/>
            <pc:sldMk cId="1986012590" sldId="1878"/>
            <ac:spMk id="6" creationId="{0543631A-407A-F917-D0F3-5F3CD554EA06}"/>
          </ac:spMkLst>
        </pc:spChg>
        <pc:spChg chg="add mod">
          <ac:chgData name="Yoel Kortick" userId="167978f5-7f40-4909-85d5-d4149554ad4e" providerId="ADAL" clId="{3C65A71A-7FC4-4828-ABC2-41B911A1AA0F}" dt="2024-02-08T08:14:43.924" v="1801" actId="207"/>
          <ac:spMkLst>
            <pc:docMk/>
            <pc:sldMk cId="1986012590" sldId="1878"/>
            <ac:spMk id="10" creationId="{E6381740-C1CA-705A-FE72-2FB03B007938}"/>
          </ac:spMkLst>
        </pc:spChg>
        <pc:spChg chg="add mod">
          <ac:chgData name="Yoel Kortick" userId="167978f5-7f40-4909-85d5-d4149554ad4e" providerId="ADAL" clId="{3C65A71A-7FC4-4828-ABC2-41B911A1AA0F}" dt="2024-02-08T08:15:33.151" v="1808" actId="1582"/>
          <ac:spMkLst>
            <pc:docMk/>
            <pc:sldMk cId="1986012590" sldId="1878"/>
            <ac:spMk id="11" creationId="{8D2303D6-F06F-19A9-5952-7F7238D6E10C}"/>
          </ac:spMkLst>
        </pc:spChg>
        <pc:spChg chg="add mod">
          <ac:chgData name="Yoel Kortick" userId="167978f5-7f40-4909-85d5-d4149554ad4e" providerId="ADAL" clId="{3C65A71A-7FC4-4828-ABC2-41B911A1AA0F}" dt="2024-02-08T08:15:33.151" v="1808" actId="1582"/>
          <ac:spMkLst>
            <pc:docMk/>
            <pc:sldMk cId="1986012590" sldId="1878"/>
            <ac:spMk id="12" creationId="{16C5AFD8-589B-C6F4-CC01-A708786C8384}"/>
          </ac:spMkLst>
        </pc:spChg>
        <pc:spChg chg="del">
          <ac:chgData name="Yoel Kortick" userId="167978f5-7f40-4909-85d5-d4149554ad4e" providerId="ADAL" clId="{3C65A71A-7FC4-4828-ABC2-41B911A1AA0F}" dt="2024-02-08T06:29:45.345" v="665" actId="478"/>
          <ac:spMkLst>
            <pc:docMk/>
            <pc:sldMk cId="1986012590" sldId="1878"/>
            <ac:spMk id="12" creationId="{4A342991-E998-B478-4B13-5D62C284F3CF}"/>
          </ac:spMkLst>
        </pc:spChg>
        <pc:spChg chg="add mod">
          <ac:chgData name="Yoel Kortick" userId="167978f5-7f40-4909-85d5-d4149554ad4e" providerId="ADAL" clId="{3C65A71A-7FC4-4828-ABC2-41B911A1AA0F}" dt="2024-02-08T08:15:33.151" v="1808" actId="1582"/>
          <ac:spMkLst>
            <pc:docMk/>
            <pc:sldMk cId="1986012590" sldId="1878"/>
            <ac:spMk id="13" creationId="{8F6A2B12-528C-9F14-5FE7-9099B184F72D}"/>
          </ac:spMkLst>
        </pc:spChg>
        <pc:spChg chg="del">
          <ac:chgData name="Yoel Kortick" userId="167978f5-7f40-4909-85d5-d4149554ad4e" providerId="ADAL" clId="{3C65A71A-7FC4-4828-ABC2-41B911A1AA0F}" dt="2024-02-08T06:29:48.727" v="667" actId="478"/>
          <ac:spMkLst>
            <pc:docMk/>
            <pc:sldMk cId="1986012590" sldId="1878"/>
            <ac:spMk id="15" creationId="{23BFFB8A-04C3-5406-3329-702AD1B77AEF}"/>
          </ac:spMkLst>
        </pc:spChg>
        <pc:picChg chg="add del mod">
          <ac:chgData name="Yoel Kortick" userId="167978f5-7f40-4909-85d5-d4149554ad4e" providerId="ADAL" clId="{3C65A71A-7FC4-4828-ABC2-41B911A1AA0F}" dt="2024-02-08T08:13:49.470" v="1791" actId="478"/>
          <ac:picMkLst>
            <pc:docMk/>
            <pc:sldMk cId="1986012590" sldId="1878"/>
            <ac:picMk id="7" creationId="{BB83DE62-535B-67CF-98B3-C10A021FC4EA}"/>
          </ac:picMkLst>
        </pc:picChg>
        <pc:picChg chg="add mod">
          <ac:chgData name="Yoel Kortick" userId="167978f5-7f40-4909-85d5-d4149554ad4e" providerId="ADAL" clId="{3C65A71A-7FC4-4828-ABC2-41B911A1AA0F}" dt="2024-02-08T08:15:23.572" v="1806" actId="1076"/>
          <ac:picMkLst>
            <pc:docMk/>
            <pc:sldMk cId="1986012590" sldId="1878"/>
            <ac:picMk id="9" creationId="{20A74F62-CFAA-9AA0-8905-2C709ED3696D}"/>
          </ac:picMkLst>
        </pc:picChg>
        <pc:picChg chg="del">
          <ac:chgData name="Yoel Kortick" userId="167978f5-7f40-4909-85d5-d4149554ad4e" providerId="ADAL" clId="{3C65A71A-7FC4-4828-ABC2-41B911A1AA0F}" dt="2024-02-08T06:29:47.497" v="666" actId="478"/>
          <ac:picMkLst>
            <pc:docMk/>
            <pc:sldMk cId="1986012590" sldId="1878"/>
            <ac:picMk id="19" creationId="{C9AFC769-033E-6D9E-9A96-00C4CD669552}"/>
          </ac:picMkLst>
        </pc:picChg>
        <pc:cxnChg chg="del">
          <ac:chgData name="Yoel Kortick" userId="167978f5-7f40-4909-85d5-d4149554ad4e" providerId="ADAL" clId="{3C65A71A-7FC4-4828-ABC2-41B911A1AA0F}" dt="2024-02-08T06:29:45.345" v="665" actId="478"/>
          <ac:cxnSpMkLst>
            <pc:docMk/>
            <pc:sldMk cId="1986012590" sldId="1878"/>
            <ac:cxnSpMk id="8" creationId="{8C4BED37-6E52-250A-AFD1-7EBFDAE21656}"/>
          </ac:cxnSpMkLst>
        </pc:cxnChg>
        <pc:cxnChg chg="del">
          <ac:chgData name="Yoel Kortick" userId="167978f5-7f40-4909-85d5-d4149554ad4e" providerId="ADAL" clId="{3C65A71A-7FC4-4828-ABC2-41B911A1AA0F}" dt="2024-02-08T06:29:45.345" v="665" actId="478"/>
          <ac:cxnSpMkLst>
            <pc:docMk/>
            <pc:sldMk cId="1986012590" sldId="1878"/>
            <ac:cxnSpMk id="11" creationId="{EDD3E7AA-4CE2-09B0-9A7F-53938D785DBE}"/>
          </ac:cxnSpMkLst>
        </pc:cxnChg>
        <pc:cxnChg chg="del">
          <ac:chgData name="Yoel Kortick" userId="167978f5-7f40-4909-85d5-d4149554ad4e" providerId="ADAL" clId="{3C65A71A-7FC4-4828-ABC2-41B911A1AA0F}" dt="2024-02-08T06:29:45.345" v="665" actId="478"/>
          <ac:cxnSpMkLst>
            <pc:docMk/>
            <pc:sldMk cId="1986012590" sldId="1878"/>
            <ac:cxnSpMk id="13" creationId="{E9D6269F-F3DB-E73F-D60B-4ADA27AE2C9E}"/>
          </ac:cxnSpMkLst>
        </pc:cxnChg>
        <pc:cxnChg chg="del">
          <ac:chgData name="Yoel Kortick" userId="167978f5-7f40-4909-85d5-d4149554ad4e" providerId="ADAL" clId="{3C65A71A-7FC4-4828-ABC2-41B911A1AA0F}" dt="2024-02-08T06:29:45.345" v="665" actId="478"/>
          <ac:cxnSpMkLst>
            <pc:docMk/>
            <pc:sldMk cId="1986012590" sldId="1878"/>
            <ac:cxnSpMk id="16" creationId="{7DD2242F-2D8D-B5D9-5973-C63B01D1E1A1}"/>
          </ac:cxnSpMkLst>
        </pc:cxnChg>
        <pc:cxnChg chg="del">
          <ac:chgData name="Yoel Kortick" userId="167978f5-7f40-4909-85d5-d4149554ad4e" providerId="ADAL" clId="{3C65A71A-7FC4-4828-ABC2-41B911A1AA0F}" dt="2024-02-08T06:29:45.345" v="665" actId="478"/>
          <ac:cxnSpMkLst>
            <pc:docMk/>
            <pc:sldMk cId="1986012590" sldId="1878"/>
            <ac:cxnSpMk id="17" creationId="{70814D49-E592-3BAD-574A-365459E4DB34}"/>
          </ac:cxnSpMkLst>
        </pc:cxnChg>
      </pc:sldChg>
      <pc:sldChg chg="modSp add mod">
        <pc:chgData name="Yoel Kortick" userId="167978f5-7f40-4909-85d5-d4149554ad4e" providerId="ADAL" clId="{3C65A71A-7FC4-4828-ABC2-41B911A1AA0F}" dt="2024-02-08T07:44:19.429" v="1474"/>
        <pc:sldMkLst>
          <pc:docMk/>
          <pc:sldMk cId="1819521946" sldId="1879"/>
        </pc:sldMkLst>
        <pc:spChg chg="mod">
          <ac:chgData name="Yoel Kortick" userId="167978f5-7f40-4909-85d5-d4149554ad4e" providerId="ADAL" clId="{3C65A71A-7FC4-4828-ABC2-41B911A1AA0F}" dt="2024-02-08T07:44:19.429" v="1474"/>
          <ac:spMkLst>
            <pc:docMk/>
            <pc:sldMk cId="1819521946" sldId="1879"/>
            <ac:spMk id="4" creationId="{A1FE6F9A-C018-4915-94D1-7B4CD1DF4BFF}"/>
          </ac:spMkLst>
        </pc:spChg>
      </pc:sldChg>
      <pc:sldChg chg="addSp delSp modSp add mod">
        <pc:chgData name="Yoel Kortick" userId="167978f5-7f40-4909-85d5-d4149554ad4e" providerId="ADAL" clId="{3C65A71A-7FC4-4828-ABC2-41B911A1AA0F}" dt="2024-02-08T08:18:12.750" v="1828" actId="255"/>
        <pc:sldMkLst>
          <pc:docMk/>
          <pc:sldMk cId="228926840" sldId="1880"/>
        </pc:sldMkLst>
        <pc:spChg chg="mod">
          <ac:chgData name="Yoel Kortick" userId="167978f5-7f40-4909-85d5-d4149554ad4e" providerId="ADAL" clId="{3C65A71A-7FC4-4828-ABC2-41B911A1AA0F}" dt="2024-02-08T07:44:19.429" v="1474"/>
          <ac:spMkLst>
            <pc:docMk/>
            <pc:sldMk cId="228926840" sldId="1880"/>
            <ac:spMk id="3" creationId="{294BC29B-83C8-416D-9BA2-59380269EFCE}"/>
          </ac:spMkLst>
        </pc:spChg>
        <pc:spChg chg="mod">
          <ac:chgData name="Yoel Kortick" userId="167978f5-7f40-4909-85d5-d4149554ad4e" providerId="ADAL" clId="{3C65A71A-7FC4-4828-ABC2-41B911A1AA0F}" dt="2024-02-08T08:18:12.750" v="1828" actId="255"/>
          <ac:spMkLst>
            <pc:docMk/>
            <pc:sldMk cId="228926840" sldId="1880"/>
            <ac:spMk id="4" creationId="{7DCC24B9-304C-43F8-A814-5ED2034E8A02}"/>
          </ac:spMkLst>
        </pc:spChg>
        <pc:spChg chg="del">
          <ac:chgData name="Yoel Kortick" userId="167978f5-7f40-4909-85d5-d4149554ad4e" providerId="ADAL" clId="{3C65A71A-7FC4-4828-ABC2-41B911A1AA0F}" dt="2024-02-08T06:34:27.982" v="743" actId="478"/>
          <ac:spMkLst>
            <pc:docMk/>
            <pc:sldMk cId="228926840" sldId="1880"/>
            <ac:spMk id="5" creationId="{963760AE-3115-51F3-CE24-DF1929842B67}"/>
          </ac:spMkLst>
        </pc:spChg>
        <pc:spChg chg="add del mod">
          <ac:chgData name="Yoel Kortick" userId="167978f5-7f40-4909-85d5-d4149554ad4e" providerId="ADAL" clId="{3C65A71A-7FC4-4828-ABC2-41B911A1AA0F}" dt="2024-02-08T08:17:20.567" v="1819" actId="478"/>
          <ac:spMkLst>
            <pc:docMk/>
            <pc:sldMk cId="228926840" sldId="1880"/>
            <ac:spMk id="9" creationId="{24CEAA15-20AC-8EF2-D9A2-064AD1B4D4B0}"/>
          </ac:spMkLst>
        </pc:spChg>
        <pc:spChg chg="del">
          <ac:chgData name="Yoel Kortick" userId="167978f5-7f40-4909-85d5-d4149554ad4e" providerId="ADAL" clId="{3C65A71A-7FC4-4828-ABC2-41B911A1AA0F}" dt="2024-02-08T06:34:27.982" v="743" actId="478"/>
          <ac:spMkLst>
            <pc:docMk/>
            <pc:sldMk cId="228926840" sldId="1880"/>
            <ac:spMk id="12" creationId="{4A342991-E998-B478-4B13-5D62C284F3CF}"/>
          </ac:spMkLst>
        </pc:spChg>
        <pc:spChg chg="del">
          <ac:chgData name="Yoel Kortick" userId="167978f5-7f40-4909-85d5-d4149554ad4e" providerId="ADAL" clId="{3C65A71A-7FC4-4828-ABC2-41B911A1AA0F}" dt="2024-02-08T06:34:29.284" v="744" actId="478"/>
          <ac:spMkLst>
            <pc:docMk/>
            <pc:sldMk cId="228926840" sldId="1880"/>
            <ac:spMk id="15" creationId="{23BFFB8A-04C3-5406-3329-702AD1B77AEF}"/>
          </ac:spMkLst>
        </pc:spChg>
        <pc:picChg chg="add del mod">
          <ac:chgData name="Yoel Kortick" userId="167978f5-7f40-4909-85d5-d4149554ad4e" providerId="ADAL" clId="{3C65A71A-7FC4-4828-ABC2-41B911A1AA0F}" dt="2024-02-08T08:17:20.567" v="1819" actId="478"/>
          <ac:picMkLst>
            <pc:docMk/>
            <pc:sldMk cId="228926840" sldId="1880"/>
            <ac:picMk id="7" creationId="{14DD9AFF-01B1-A4A9-7E95-BEEDCA3481E2}"/>
          </ac:picMkLst>
        </pc:picChg>
        <pc:picChg chg="del">
          <ac:chgData name="Yoel Kortick" userId="167978f5-7f40-4909-85d5-d4149554ad4e" providerId="ADAL" clId="{3C65A71A-7FC4-4828-ABC2-41B911A1AA0F}" dt="2024-02-08T06:34:27.982" v="743" actId="478"/>
          <ac:picMkLst>
            <pc:docMk/>
            <pc:sldMk cId="228926840" sldId="1880"/>
            <ac:picMk id="19" creationId="{C9AFC769-033E-6D9E-9A96-00C4CD669552}"/>
          </ac:picMkLst>
        </pc:picChg>
        <pc:cxnChg chg="del">
          <ac:chgData name="Yoel Kortick" userId="167978f5-7f40-4909-85d5-d4149554ad4e" providerId="ADAL" clId="{3C65A71A-7FC4-4828-ABC2-41B911A1AA0F}" dt="2024-02-08T06:34:27.982" v="743" actId="478"/>
          <ac:cxnSpMkLst>
            <pc:docMk/>
            <pc:sldMk cId="228926840" sldId="1880"/>
            <ac:cxnSpMk id="8" creationId="{8C4BED37-6E52-250A-AFD1-7EBFDAE21656}"/>
          </ac:cxnSpMkLst>
        </pc:cxnChg>
        <pc:cxnChg chg="del">
          <ac:chgData name="Yoel Kortick" userId="167978f5-7f40-4909-85d5-d4149554ad4e" providerId="ADAL" clId="{3C65A71A-7FC4-4828-ABC2-41B911A1AA0F}" dt="2024-02-08T06:34:27.982" v="743" actId="478"/>
          <ac:cxnSpMkLst>
            <pc:docMk/>
            <pc:sldMk cId="228926840" sldId="1880"/>
            <ac:cxnSpMk id="11" creationId="{EDD3E7AA-4CE2-09B0-9A7F-53938D785DBE}"/>
          </ac:cxnSpMkLst>
        </pc:cxnChg>
        <pc:cxnChg chg="del">
          <ac:chgData name="Yoel Kortick" userId="167978f5-7f40-4909-85d5-d4149554ad4e" providerId="ADAL" clId="{3C65A71A-7FC4-4828-ABC2-41B911A1AA0F}" dt="2024-02-08T06:34:27.982" v="743" actId="478"/>
          <ac:cxnSpMkLst>
            <pc:docMk/>
            <pc:sldMk cId="228926840" sldId="1880"/>
            <ac:cxnSpMk id="13" creationId="{E9D6269F-F3DB-E73F-D60B-4ADA27AE2C9E}"/>
          </ac:cxnSpMkLst>
        </pc:cxnChg>
        <pc:cxnChg chg="del">
          <ac:chgData name="Yoel Kortick" userId="167978f5-7f40-4909-85d5-d4149554ad4e" providerId="ADAL" clId="{3C65A71A-7FC4-4828-ABC2-41B911A1AA0F}" dt="2024-02-08T06:34:27.982" v="743" actId="478"/>
          <ac:cxnSpMkLst>
            <pc:docMk/>
            <pc:sldMk cId="228926840" sldId="1880"/>
            <ac:cxnSpMk id="16" creationId="{7DD2242F-2D8D-B5D9-5973-C63B01D1E1A1}"/>
          </ac:cxnSpMkLst>
        </pc:cxnChg>
        <pc:cxnChg chg="del">
          <ac:chgData name="Yoel Kortick" userId="167978f5-7f40-4909-85d5-d4149554ad4e" providerId="ADAL" clId="{3C65A71A-7FC4-4828-ABC2-41B911A1AA0F}" dt="2024-02-08T06:34:27.982" v="743" actId="478"/>
          <ac:cxnSpMkLst>
            <pc:docMk/>
            <pc:sldMk cId="228926840" sldId="1880"/>
            <ac:cxnSpMk id="17" creationId="{70814D49-E592-3BAD-574A-365459E4DB34}"/>
          </ac:cxnSpMkLst>
        </pc:cxnChg>
      </pc:sldChg>
      <pc:sldChg chg="addSp delSp modSp add mod">
        <pc:chgData name="Yoel Kortick" userId="167978f5-7f40-4909-85d5-d4149554ad4e" providerId="ADAL" clId="{3C65A71A-7FC4-4828-ABC2-41B911A1AA0F}" dt="2024-02-08T08:20:25.216" v="1876" actId="1036"/>
        <pc:sldMkLst>
          <pc:docMk/>
          <pc:sldMk cId="1093913636" sldId="1881"/>
        </pc:sldMkLst>
        <pc:spChg chg="mod">
          <ac:chgData name="Yoel Kortick" userId="167978f5-7f40-4909-85d5-d4149554ad4e" providerId="ADAL" clId="{3C65A71A-7FC4-4828-ABC2-41B911A1AA0F}" dt="2024-02-08T07:44:19.429" v="1474"/>
          <ac:spMkLst>
            <pc:docMk/>
            <pc:sldMk cId="1093913636" sldId="1881"/>
            <ac:spMk id="3" creationId="{294BC29B-83C8-416D-9BA2-59380269EFCE}"/>
          </ac:spMkLst>
        </pc:spChg>
        <pc:spChg chg="mod">
          <ac:chgData name="Yoel Kortick" userId="167978f5-7f40-4909-85d5-d4149554ad4e" providerId="ADAL" clId="{3C65A71A-7FC4-4828-ABC2-41B911A1AA0F}" dt="2024-02-08T08:20:20.423" v="1871" actId="255"/>
          <ac:spMkLst>
            <pc:docMk/>
            <pc:sldMk cId="1093913636" sldId="1881"/>
            <ac:spMk id="4" creationId="{7DCC24B9-304C-43F8-A814-5ED2034E8A02}"/>
          </ac:spMkLst>
        </pc:spChg>
        <pc:spChg chg="add del mod">
          <ac:chgData name="Yoel Kortick" userId="167978f5-7f40-4909-85d5-d4149554ad4e" providerId="ADAL" clId="{3C65A71A-7FC4-4828-ABC2-41B911A1AA0F}" dt="2024-02-08T08:19:40.848" v="1858" actId="478"/>
          <ac:spMkLst>
            <pc:docMk/>
            <pc:sldMk cId="1093913636" sldId="1881"/>
            <ac:spMk id="8" creationId="{64A3C065-C9A2-5E63-74E0-7FB1F15BF7E4}"/>
          </ac:spMkLst>
        </pc:spChg>
        <pc:spChg chg="mod">
          <ac:chgData name="Yoel Kortick" userId="167978f5-7f40-4909-85d5-d4149554ad4e" providerId="ADAL" clId="{3C65A71A-7FC4-4828-ABC2-41B911A1AA0F}" dt="2024-02-08T08:20:25.216" v="1876" actId="1036"/>
          <ac:spMkLst>
            <pc:docMk/>
            <pc:sldMk cId="1093913636" sldId="1881"/>
            <ac:spMk id="9" creationId="{24CEAA15-20AC-8EF2-D9A2-064AD1B4D4B0}"/>
          </ac:spMkLst>
        </pc:spChg>
        <pc:spChg chg="add mod">
          <ac:chgData name="Yoel Kortick" userId="167978f5-7f40-4909-85d5-d4149554ad4e" providerId="ADAL" clId="{3C65A71A-7FC4-4828-ABC2-41B911A1AA0F}" dt="2024-02-08T08:20:25.216" v="1876" actId="1036"/>
          <ac:spMkLst>
            <pc:docMk/>
            <pc:sldMk cId="1093913636" sldId="1881"/>
            <ac:spMk id="10" creationId="{22F8CBB4-8E97-9F0D-E5FC-91E78ECEBA44}"/>
          </ac:spMkLst>
        </pc:spChg>
        <pc:picChg chg="add del mod ord">
          <ac:chgData name="Yoel Kortick" userId="167978f5-7f40-4909-85d5-d4149554ad4e" providerId="ADAL" clId="{3C65A71A-7FC4-4828-ABC2-41B911A1AA0F}" dt="2024-02-08T08:19:21.224" v="1831" actId="478"/>
          <ac:picMkLst>
            <pc:docMk/>
            <pc:sldMk cId="1093913636" sldId="1881"/>
            <ac:picMk id="6" creationId="{65038C3F-C41E-62ED-2344-C7C47D33127E}"/>
          </ac:picMkLst>
        </pc:picChg>
        <pc:picChg chg="del">
          <ac:chgData name="Yoel Kortick" userId="167978f5-7f40-4909-85d5-d4149554ad4e" providerId="ADAL" clId="{3C65A71A-7FC4-4828-ABC2-41B911A1AA0F}" dt="2024-02-08T06:36:43.275" v="762" actId="478"/>
          <ac:picMkLst>
            <pc:docMk/>
            <pc:sldMk cId="1093913636" sldId="1881"/>
            <ac:picMk id="7" creationId="{14DD9AFF-01B1-A4A9-7E95-BEEDCA3481E2}"/>
          </ac:picMkLst>
        </pc:picChg>
        <pc:picChg chg="add mod ord">
          <ac:chgData name="Yoel Kortick" userId="167978f5-7f40-4909-85d5-d4149554ad4e" providerId="ADAL" clId="{3C65A71A-7FC4-4828-ABC2-41B911A1AA0F}" dt="2024-02-08T08:20:25.216" v="1876" actId="1036"/>
          <ac:picMkLst>
            <pc:docMk/>
            <pc:sldMk cId="1093913636" sldId="1881"/>
            <ac:picMk id="7" creationId="{CE7F5656-83B9-9C98-0FCE-C08F382F47C6}"/>
          </ac:picMkLst>
        </pc:picChg>
      </pc:sldChg>
      <pc:sldChg chg="addSp delSp modSp add mod">
        <pc:chgData name="Yoel Kortick" userId="167978f5-7f40-4909-85d5-d4149554ad4e" providerId="ADAL" clId="{3C65A71A-7FC4-4828-ABC2-41B911A1AA0F}" dt="2024-02-08T08:20:53.090" v="1881" actId="33524"/>
        <pc:sldMkLst>
          <pc:docMk/>
          <pc:sldMk cId="4102557253" sldId="1882"/>
        </pc:sldMkLst>
        <pc:spChg chg="mod">
          <ac:chgData name="Yoel Kortick" userId="167978f5-7f40-4909-85d5-d4149554ad4e" providerId="ADAL" clId="{3C65A71A-7FC4-4828-ABC2-41B911A1AA0F}" dt="2024-02-08T07:44:19.429" v="1474"/>
          <ac:spMkLst>
            <pc:docMk/>
            <pc:sldMk cId="4102557253" sldId="1882"/>
            <ac:spMk id="3" creationId="{294BC29B-83C8-416D-9BA2-59380269EFCE}"/>
          </ac:spMkLst>
        </pc:spChg>
        <pc:spChg chg="mod">
          <ac:chgData name="Yoel Kortick" userId="167978f5-7f40-4909-85d5-d4149554ad4e" providerId="ADAL" clId="{3C65A71A-7FC4-4828-ABC2-41B911A1AA0F}" dt="2024-02-08T08:20:53.090" v="1881" actId="33524"/>
          <ac:spMkLst>
            <pc:docMk/>
            <pc:sldMk cId="4102557253" sldId="1882"/>
            <ac:spMk id="4" creationId="{7DCC24B9-304C-43F8-A814-5ED2034E8A02}"/>
          </ac:spMkLst>
        </pc:spChg>
        <pc:spChg chg="del">
          <ac:chgData name="Yoel Kortick" userId="167978f5-7f40-4909-85d5-d4149554ad4e" providerId="ADAL" clId="{3C65A71A-7FC4-4828-ABC2-41B911A1AA0F}" dt="2024-02-08T06:38:53.467" v="886" actId="478"/>
          <ac:spMkLst>
            <pc:docMk/>
            <pc:sldMk cId="4102557253" sldId="1882"/>
            <ac:spMk id="8" creationId="{64A3C065-C9A2-5E63-74E0-7FB1F15BF7E4}"/>
          </ac:spMkLst>
        </pc:spChg>
        <pc:spChg chg="del mod">
          <ac:chgData name="Yoel Kortick" userId="167978f5-7f40-4909-85d5-d4149554ad4e" providerId="ADAL" clId="{3C65A71A-7FC4-4828-ABC2-41B911A1AA0F}" dt="2024-02-08T08:20:42.726" v="1877" actId="478"/>
          <ac:spMkLst>
            <pc:docMk/>
            <pc:sldMk cId="4102557253" sldId="1882"/>
            <ac:spMk id="9" creationId="{24CEAA15-20AC-8EF2-D9A2-064AD1B4D4B0}"/>
          </ac:spMkLst>
        </pc:spChg>
        <pc:picChg chg="del">
          <ac:chgData name="Yoel Kortick" userId="167978f5-7f40-4909-85d5-d4149554ad4e" providerId="ADAL" clId="{3C65A71A-7FC4-4828-ABC2-41B911A1AA0F}" dt="2024-02-08T06:38:02.196" v="870" actId="478"/>
          <ac:picMkLst>
            <pc:docMk/>
            <pc:sldMk cId="4102557253" sldId="1882"/>
            <ac:picMk id="6" creationId="{65038C3F-C41E-62ED-2344-C7C47D33127E}"/>
          </ac:picMkLst>
        </pc:picChg>
        <pc:picChg chg="add del mod ord">
          <ac:chgData name="Yoel Kortick" userId="167978f5-7f40-4909-85d5-d4149554ad4e" providerId="ADAL" clId="{3C65A71A-7FC4-4828-ABC2-41B911A1AA0F}" dt="2024-02-08T08:20:42.726" v="1877" actId="478"/>
          <ac:picMkLst>
            <pc:docMk/>
            <pc:sldMk cId="4102557253" sldId="1882"/>
            <ac:picMk id="7" creationId="{FE0C5E8B-DE49-E0AA-3387-D949E0B182DA}"/>
          </ac:picMkLst>
        </pc:picChg>
      </pc:sldChg>
      <pc:sldChg chg="addSp delSp modSp add mod">
        <pc:chgData name="Yoel Kortick" userId="167978f5-7f40-4909-85d5-d4149554ad4e" providerId="ADAL" clId="{3C65A71A-7FC4-4828-ABC2-41B911A1AA0F}" dt="2024-02-08T08:22:47.999" v="1890" actId="208"/>
        <pc:sldMkLst>
          <pc:docMk/>
          <pc:sldMk cId="746638802" sldId="1883"/>
        </pc:sldMkLst>
        <pc:spChg chg="mod">
          <ac:chgData name="Yoel Kortick" userId="167978f5-7f40-4909-85d5-d4149554ad4e" providerId="ADAL" clId="{3C65A71A-7FC4-4828-ABC2-41B911A1AA0F}" dt="2024-02-08T07:44:19.429" v="1474"/>
          <ac:spMkLst>
            <pc:docMk/>
            <pc:sldMk cId="746638802" sldId="1883"/>
            <ac:spMk id="3" creationId="{294BC29B-83C8-416D-9BA2-59380269EFCE}"/>
          </ac:spMkLst>
        </pc:spChg>
        <pc:spChg chg="mod">
          <ac:chgData name="Yoel Kortick" userId="167978f5-7f40-4909-85d5-d4149554ad4e" providerId="ADAL" clId="{3C65A71A-7FC4-4828-ABC2-41B911A1AA0F}" dt="2024-02-08T08:21:09.143" v="1882"/>
          <ac:spMkLst>
            <pc:docMk/>
            <pc:sldMk cId="746638802" sldId="1883"/>
            <ac:spMk id="4" creationId="{7DCC24B9-304C-43F8-A814-5ED2034E8A02}"/>
          </ac:spMkLst>
        </pc:spChg>
        <pc:spChg chg="del mod">
          <ac:chgData name="Yoel Kortick" userId="167978f5-7f40-4909-85d5-d4149554ad4e" providerId="ADAL" clId="{3C65A71A-7FC4-4828-ABC2-41B911A1AA0F}" dt="2024-02-08T08:21:16.277" v="1883" actId="478"/>
          <ac:spMkLst>
            <pc:docMk/>
            <pc:sldMk cId="746638802" sldId="1883"/>
            <ac:spMk id="9" creationId="{24CEAA15-20AC-8EF2-D9A2-064AD1B4D4B0}"/>
          </ac:spMkLst>
        </pc:spChg>
        <pc:picChg chg="add mod">
          <ac:chgData name="Yoel Kortick" userId="167978f5-7f40-4909-85d5-d4149554ad4e" providerId="ADAL" clId="{3C65A71A-7FC4-4828-ABC2-41B911A1AA0F}" dt="2024-02-08T08:22:47.999" v="1890" actId="208"/>
          <ac:picMkLst>
            <pc:docMk/>
            <pc:sldMk cId="746638802" sldId="1883"/>
            <ac:picMk id="6" creationId="{720DC0DD-CDCA-4A3E-D563-D6A3BE85CA60}"/>
          </ac:picMkLst>
        </pc:picChg>
        <pc:picChg chg="add del">
          <ac:chgData name="Yoel Kortick" userId="167978f5-7f40-4909-85d5-d4149554ad4e" providerId="ADAL" clId="{3C65A71A-7FC4-4828-ABC2-41B911A1AA0F}" dt="2024-02-08T06:42:23.646" v="892" actId="478"/>
          <ac:picMkLst>
            <pc:docMk/>
            <pc:sldMk cId="746638802" sldId="1883"/>
            <ac:picMk id="6" creationId="{D203550E-9F87-BCEC-0D54-849CE79299A4}"/>
          </ac:picMkLst>
        </pc:picChg>
        <pc:picChg chg="del">
          <ac:chgData name="Yoel Kortick" userId="167978f5-7f40-4909-85d5-d4149554ad4e" providerId="ADAL" clId="{3C65A71A-7FC4-4828-ABC2-41B911A1AA0F}" dt="2024-02-08T06:40:51.820" v="890" actId="478"/>
          <ac:picMkLst>
            <pc:docMk/>
            <pc:sldMk cId="746638802" sldId="1883"/>
            <ac:picMk id="7" creationId="{FE0C5E8B-DE49-E0AA-3387-D949E0B182DA}"/>
          </ac:picMkLst>
        </pc:picChg>
        <pc:picChg chg="add del mod ord">
          <ac:chgData name="Yoel Kortick" userId="167978f5-7f40-4909-85d5-d4149554ad4e" providerId="ADAL" clId="{3C65A71A-7FC4-4828-ABC2-41B911A1AA0F}" dt="2024-02-08T08:21:16.277" v="1883" actId="478"/>
          <ac:picMkLst>
            <pc:docMk/>
            <pc:sldMk cId="746638802" sldId="1883"/>
            <ac:picMk id="10" creationId="{3BCFDF2E-37F0-3B12-015F-4FDF6D4826E5}"/>
          </ac:picMkLst>
        </pc:picChg>
      </pc:sldChg>
      <pc:sldChg chg="addSp delSp modSp add mod">
        <pc:chgData name="Yoel Kortick" userId="167978f5-7f40-4909-85d5-d4149554ad4e" providerId="ADAL" clId="{3C65A71A-7FC4-4828-ABC2-41B911A1AA0F}" dt="2024-02-08T08:25:46.441" v="1907" actId="1076"/>
        <pc:sldMkLst>
          <pc:docMk/>
          <pc:sldMk cId="1659071905" sldId="1884"/>
        </pc:sldMkLst>
        <pc:spChg chg="mod">
          <ac:chgData name="Yoel Kortick" userId="167978f5-7f40-4909-85d5-d4149554ad4e" providerId="ADAL" clId="{3C65A71A-7FC4-4828-ABC2-41B911A1AA0F}" dt="2024-02-08T07:44:19.429" v="1474"/>
          <ac:spMkLst>
            <pc:docMk/>
            <pc:sldMk cId="1659071905" sldId="1884"/>
            <ac:spMk id="3" creationId="{294BC29B-83C8-416D-9BA2-59380269EFCE}"/>
          </ac:spMkLst>
        </pc:spChg>
        <pc:spChg chg="mod">
          <ac:chgData name="Yoel Kortick" userId="167978f5-7f40-4909-85d5-d4149554ad4e" providerId="ADAL" clId="{3C65A71A-7FC4-4828-ABC2-41B911A1AA0F}" dt="2024-02-08T08:23:23.792" v="1891"/>
          <ac:spMkLst>
            <pc:docMk/>
            <pc:sldMk cId="1659071905" sldId="1884"/>
            <ac:spMk id="4" creationId="{7DCC24B9-304C-43F8-A814-5ED2034E8A02}"/>
          </ac:spMkLst>
        </pc:spChg>
        <pc:spChg chg="add mod">
          <ac:chgData name="Yoel Kortick" userId="167978f5-7f40-4909-85d5-d4149554ad4e" providerId="ADAL" clId="{3C65A71A-7FC4-4828-ABC2-41B911A1AA0F}" dt="2024-02-08T08:25:46.441" v="1907" actId="1076"/>
          <ac:spMkLst>
            <pc:docMk/>
            <pc:sldMk cId="1659071905" sldId="1884"/>
            <ac:spMk id="8" creationId="{E2EE76E4-5861-0B0C-8324-4820965F50FF}"/>
          </ac:spMkLst>
        </pc:spChg>
        <pc:spChg chg="mod">
          <ac:chgData name="Yoel Kortick" userId="167978f5-7f40-4909-85d5-d4149554ad4e" providerId="ADAL" clId="{3C65A71A-7FC4-4828-ABC2-41B911A1AA0F}" dt="2024-02-08T08:25:24.537" v="1899" actId="14100"/>
          <ac:spMkLst>
            <pc:docMk/>
            <pc:sldMk cId="1659071905" sldId="1884"/>
            <ac:spMk id="9" creationId="{24CEAA15-20AC-8EF2-D9A2-064AD1B4D4B0}"/>
          </ac:spMkLst>
        </pc:spChg>
        <pc:picChg chg="add del mod ord">
          <ac:chgData name="Yoel Kortick" userId="167978f5-7f40-4909-85d5-d4149554ad4e" providerId="ADAL" clId="{3C65A71A-7FC4-4828-ABC2-41B911A1AA0F}" dt="2024-02-08T08:23:26.747" v="1892" actId="478"/>
          <ac:picMkLst>
            <pc:docMk/>
            <pc:sldMk cId="1659071905" sldId="1884"/>
            <ac:picMk id="6" creationId="{CBF65FC5-9AEB-DA4A-5B01-AD924528C524}"/>
          </ac:picMkLst>
        </pc:picChg>
        <pc:picChg chg="add mod ord">
          <ac:chgData name="Yoel Kortick" userId="167978f5-7f40-4909-85d5-d4149554ad4e" providerId="ADAL" clId="{3C65A71A-7FC4-4828-ABC2-41B911A1AA0F}" dt="2024-02-08T08:25:27.004" v="1900" actId="167"/>
          <ac:picMkLst>
            <pc:docMk/>
            <pc:sldMk cId="1659071905" sldId="1884"/>
            <ac:picMk id="7" creationId="{F6E973DD-7937-6EA8-5A2F-E30DC7FB0CC5}"/>
          </ac:picMkLst>
        </pc:picChg>
        <pc:picChg chg="del">
          <ac:chgData name="Yoel Kortick" userId="167978f5-7f40-4909-85d5-d4149554ad4e" providerId="ADAL" clId="{3C65A71A-7FC4-4828-ABC2-41B911A1AA0F}" dt="2024-02-08T06:43:28.863" v="906" actId="478"/>
          <ac:picMkLst>
            <pc:docMk/>
            <pc:sldMk cId="1659071905" sldId="1884"/>
            <ac:picMk id="10" creationId="{3BCFDF2E-37F0-3B12-015F-4FDF6D4826E5}"/>
          </ac:picMkLst>
        </pc:picChg>
      </pc:sldChg>
      <pc:sldChg chg="addSp delSp modSp add mod">
        <pc:chgData name="Yoel Kortick" userId="167978f5-7f40-4909-85d5-d4149554ad4e" providerId="ADAL" clId="{3C65A71A-7FC4-4828-ABC2-41B911A1AA0F}" dt="2024-02-08T08:33:02.357" v="2073" actId="207"/>
        <pc:sldMkLst>
          <pc:docMk/>
          <pc:sldMk cId="519423359" sldId="1885"/>
        </pc:sldMkLst>
        <pc:spChg chg="mod">
          <ac:chgData name="Yoel Kortick" userId="167978f5-7f40-4909-85d5-d4149554ad4e" providerId="ADAL" clId="{3C65A71A-7FC4-4828-ABC2-41B911A1AA0F}" dt="2024-02-08T07:44:19.429" v="1474"/>
          <ac:spMkLst>
            <pc:docMk/>
            <pc:sldMk cId="519423359" sldId="1885"/>
            <ac:spMk id="3" creationId="{294BC29B-83C8-416D-9BA2-59380269EFCE}"/>
          </ac:spMkLst>
        </pc:spChg>
        <pc:spChg chg="mod">
          <ac:chgData name="Yoel Kortick" userId="167978f5-7f40-4909-85d5-d4149554ad4e" providerId="ADAL" clId="{3C65A71A-7FC4-4828-ABC2-41B911A1AA0F}" dt="2024-02-08T08:28:24.629" v="1985" actId="20577"/>
          <ac:spMkLst>
            <pc:docMk/>
            <pc:sldMk cId="519423359" sldId="1885"/>
            <ac:spMk id="4" creationId="{7DCC24B9-304C-43F8-A814-5ED2034E8A02}"/>
          </ac:spMkLst>
        </pc:spChg>
        <pc:spChg chg="add mod">
          <ac:chgData name="Yoel Kortick" userId="167978f5-7f40-4909-85d5-d4149554ad4e" providerId="ADAL" clId="{3C65A71A-7FC4-4828-ABC2-41B911A1AA0F}" dt="2024-02-08T08:33:02.357" v="2073" actId="207"/>
          <ac:spMkLst>
            <pc:docMk/>
            <pc:sldMk cId="519423359" sldId="1885"/>
            <ac:spMk id="5" creationId="{6FC865D0-DC0C-4530-4DD1-862594AB6C57}"/>
          </ac:spMkLst>
        </pc:spChg>
        <pc:spChg chg="add mod">
          <ac:chgData name="Yoel Kortick" userId="167978f5-7f40-4909-85d5-d4149554ad4e" providerId="ADAL" clId="{3C65A71A-7FC4-4828-ABC2-41B911A1AA0F}" dt="2024-02-08T08:33:02.357" v="2073" actId="207"/>
          <ac:spMkLst>
            <pc:docMk/>
            <pc:sldMk cId="519423359" sldId="1885"/>
            <ac:spMk id="6" creationId="{C99B5FCF-4C7E-E8AC-9576-3116D3B1591B}"/>
          </ac:spMkLst>
        </pc:spChg>
        <pc:spChg chg="add del">
          <ac:chgData name="Yoel Kortick" userId="167978f5-7f40-4909-85d5-d4149554ad4e" providerId="ADAL" clId="{3C65A71A-7FC4-4828-ABC2-41B911A1AA0F}" dt="2024-02-08T08:28:33.854" v="1989" actId="478"/>
          <ac:spMkLst>
            <pc:docMk/>
            <pc:sldMk cId="519423359" sldId="1885"/>
            <ac:spMk id="8" creationId="{2DF3BFD5-8B14-8EC8-C38E-A4D4D1EA9641}"/>
          </ac:spMkLst>
        </pc:spChg>
        <pc:spChg chg="del">
          <ac:chgData name="Yoel Kortick" userId="167978f5-7f40-4909-85d5-d4149554ad4e" providerId="ADAL" clId="{3C65A71A-7FC4-4828-ABC2-41B911A1AA0F}" dt="2024-02-08T08:28:33.854" v="1989" actId="478"/>
          <ac:spMkLst>
            <pc:docMk/>
            <pc:sldMk cId="519423359" sldId="1885"/>
            <ac:spMk id="9" creationId="{24CEAA15-20AC-8EF2-D9A2-064AD1B4D4B0}"/>
          </ac:spMkLst>
        </pc:spChg>
        <pc:spChg chg="add del mod">
          <ac:chgData name="Yoel Kortick" userId="167978f5-7f40-4909-85d5-d4149554ad4e" providerId="ADAL" clId="{3C65A71A-7FC4-4828-ABC2-41B911A1AA0F}" dt="2024-02-08T08:28:33.854" v="1989" actId="478"/>
          <ac:spMkLst>
            <pc:docMk/>
            <pc:sldMk cId="519423359" sldId="1885"/>
            <ac:spMk id="10" creationId="{8B8DBEFF-D1DF-7FAA-2880-997DAA398D0B}"/>
          </ac:spMkLst>
        </pc:spChg>
        <pc:spChg chg="add del mod">
          <ac:chgData name="Yoel Kortick" userId="167978f5-7f40-4909-85d5-d4149554ad4e" providerId="ADAL" clId="{3C65A71A-7FC4-4828-ABC2-41B911A1AA0F}" dt="2024-02-08T08:28:30.934" v="1988" actId="478"/>
          <ac:spMkLst>
            <pc:docMk/>
            <pc:sldMk cId="519423359" sldId="1885"/>
            <ac:spMk id="11" creationId="{9AC899C0-2582-406E-720E-4C21037E3F0E}"/>
          </ac:spMkLst>
        </pc:spChg>
        <pc:spChg chg="add del mod">
          <ac:chgData name="Yoel Kortick" userId="167978f5-7f40-4909-85d5-d4149554ad4e" providerId="ADAL" clId="{3C65A71A-7FC4-4828-ABC2-41B911A1AA0F}" dt="2024-02-08T08:32:45.759" v="2070" actId="478"/>
          <ac:spMkLst>
            <pc:docMk/>
            <pc:sldMk cId="519423359" sldId="1885"/>
            <ac:spMk id="12" creationId="{5F254FA8-D192-9D50-4219-00F4B4B51C29}"/>
          </ac:spMkLst>
        </pc:spChg>
        <pc:spChg chg="add mod">
          <ac:chgData name="Yoel Kortick" userId="167978f5-7f40-4909-85d5-d4149554ad4e" providerId="ADAL" clId="{3C65A71A-7FC4-4828-ABC2-41B911A1AA0F}" dt="2024-02-08T08:33:02.357" v="2073" actId="207"/>
          <ac:spMkLst>
            <pc:docMk/>
            <pc:sldMk cId="519423359" sldId="1885"/>
            <ac:spMk id="15" creationId="{69DD0549-C76D-FE2B-FEA1-C90488B78FDD}"/>
          </ac:spMkLst>
        </pc:spChg>
        <pc:spChg chg="add mod">
          <ac:chgData name="Yoel Kortick" userId="167978f5-7f40-4909-85d5-d4149554ad4e" providerId="ADAL" clId="{3C65A71A-7FC4-4828-ABC2-41B911A1AA0F}" dt="2024-02-08T08:33:02.357" v="2073" actId="207"/>
          <ac:spMkLst>
            <pc:docMk/>
            <pc:sldMk cId="519423359" sldId="1885"/>
            <ac:spMk id="16" creationId="{3A163D94-022A-8643-2734-8A211B8627AB}"/>
          </ac:spMkLst>
        </pc:spChg>
        <pc:spChg chg="add del mod">
          <ac:chgData name="Yoel Kortick" userId="167978f5-7f40-4909-85d5-d4149554ad4e" providerId="ADAL" clId="{3C65A71A-7FC4-4828-ABC2-41B911A1AA0F}" dt="2024-02-08T08:28:29.894" v="1987" actId="478"/>
          <ac:spMkLst>
            <pc:docMk/>
            <pc:sldMk cId="519423359" sldId="1885"/>
            <ac:spMk id="17" creationId="{20EFA2CB-AAD4-27DA-99EE-79A6F3353D40}"/>
          </ac:spMkLst>
        </pc:spChg>
        <pc:spChg chg="add mod">
          <ac:chgData name="Yoel Kortick" userId="167978f5-7f40-4909-85d5-d4149554ad4e" providerId="ADAL" clId="{3C65A71A-7FC4-4828-ABC2-41B911A1AA0F}" dt="2024-02-08T08:33:02.357" v="2073" actId="207"/>
          <ac:spMkLst>
            <pc:docMk/>
            <pc:sldMk cId="519423359" sldId="1885"/>
            <ac:spMk id="42" creationId="{FED99304-4A80-00D6-E9EE-617389BFAFD6}"/>
          </ac:spMkLst>
        </pc:spChg>
        <pc:picChg chg="del">
          <ac:chgData name="Yoel Kortick" userId="167978f5-7f40-4909-85d5-d4149554ad4e" providerId="ADAL" clId="{3C65A71A-7FC4-4828-ABC2-41B911A1AA0F}" dt="2024-02-08T06:44:41.448" v="948" actId="478"/>
          <ac:picMkLst>
            <pc:docMk/>
            <pc:sldMk cId="519423359" sldId="1885"/>
            <ac:picMk id="6" creationId="{CBF65FC5-9AEB-DA4A-5B01-AD924528C524}"/>
          </ac:picMkLst>
        </pc:picChg>
        <pc:picChg chg="add del mod">
          <ac:chgData name="Yoel Kortick" userId="167978f5-7f40-4909-85d5-d4149554ad4e" providerId="ADAL" clId="{3C65A71A-7FC4-4828-ABC2-41B911A1AA0F}" dt="2024-02-08T08:28:27.193" v="1986" actId="478"/>
          <ac:picMkLst>
            <pc:docMk/>
            <pc:sldMk cId="519423359" sldId="1885"/>
            <ac:picMk id="7" creationId="{7A97A060-8491-0E4E-4B0A-976D572AF2BD}"/>
          </ac:picMkLst>
        </pc:picChg>
        <pc:picChg chg="add mod ord">
          <ac:chgData name="Yoel Kortick" userId="167978f5-7f40-4909-85d5-d4149554ad4e" providerId="ADAL" clId="{3C65A71A-7FC4-4828-ABC2-41B911A1AA0F}" dt="2024-02-08T08:31:07.872" v="2042" actId="167"/>
          <ac:picMkLst>
            <pc:docMk/>
            <pc:sldMk cId="519423359" sldId="1885"/>
            <ac:picMk id="31" creationId="{0B3EB5C9-9FBB-F7D8-E4EA-B3A0E2C0440D}"/>
          </ac:picMkLst>
        </pc:picChg>
        <pc:cxnChg chg="add del mod">
          <ac:chgData name="Yoel Kortick" userId="167978f5-7f40-4909-85d5-d4149554ad4e" providerId="ADAL" clId="{3C65A71A-7FC4-4828-ABC2-41B911A1AA0F}" dt="2024-02-08T08:28:33.854" v="1989" actId="478"/>
          <ac:cxnSpMkLst>
            <pc:docMk/>
            <pc:sldMk cId="519423359" sldId="1885"/>
            <ac:cxnSpMk id="13" creationId="{72B5F77B-CD9C-2D8B-C9C9-13F782B3BC2B}"/>
          </ac:cxnSpMkLst>
        </pc:cxnChg>
        <pc:cxnChg chg="add del mod">
          <ac:chgData name="Yoel Kortick" userId="167978f5-7f40-4909-85d5-d4149554ad4e" providerId="ADAL" clId="{3C65A71A-7FC4-4828-ABC2-41B911A1AA0F}" dt="2024-02-08T08:28:33.854" v="1989" actId="478"/>
          <ac:cxnSpMkLst>
            <pc:docMk/>
            <pc:sldMk cId="519423359" sldId="1885"/>
            <ac:cxnSpMk id="14" creationId="{E0B5330C-FB21-1406-2A17-8480200FE0F6}"/>
          </ac:cxnSpMkLst>
        </pc:cxnChg>
        <pc:cxnChg chg="add del mod">
          <ac:chgData name="Yoel Kortick" userId="167978f5-7f40-4909-85d5-d4149554ad4e" providerId="ADAL" clId="{3C65A71A-7FC4-4828-ABC2-41B911A1AA0F}" dt="2024-02-08T08:28:33.854" v="1989" actId="478"/>
          <ac:cxnSpMkLst>
            <pc:docMk/>
            <pc:sldMk cId="519423359" sldId="1885"/>
            <ac:cxnSpMk id="18" creationId="{91562968-4AD2-FAEB-0856-29009D49BE0A}"/>
          </ac:cxnSpMkLst>
        </pc:cxnChg>
        <pc:cxnChg chg="add mod">
          <ac:chgData name="Yoel Kortick" userId="167978f5-7f40-4909-85d5-d4149554ad4e" providerId="ADAL" clId="{3C65A71A-7FC4-4828-ABC2-41B911A1AA0F}" dt="2024-02-08T08:32:27.942" v="2065" actId="14100"/>
          <ac:cxnSpMkLst>
            <pc:docMk/>
            <pc:sldMk cId="519423359" sldId="1885"/>
            <ac:cxnSpMk id="19" creationId="{72CC1BAD-97A1-D4DD-03A7-B7E208C7D81A}"/>
          </ac:cxnSpMkLst>
        </pc:cxnChg>
        <pc:cxnChg chg="add del mod">
          <ac:chgData name="Yoel Kortick" userId="167978f5-7f40-4909-85d5-d4149554ad4e" providerId="ADAL" clId="{3C65A71A-7FC4-4828-ABC2-41B911A1AA0F}" dt="2024-02-08T08:31:42.195" v="2048" actId="478"/>
          <ac:cxnSpMkLst>
            <pc:docMk/>
            <pc:sldMk cId="519423359" sldId="1885"/>
            <ac:cxnSpMk id="20" creationId="{A0DF3531-9FD7-92A6-65D8-9709E81CF098}"/>
          </ac:cxnSpMkLst>
        </pc:cxnChg>
        <pc:cxnChg chg="add del mod">
          <ac:chgData name="Yoel Kortick" userId="167978f5-7f40-4909-85d5-d4149554ad4e" providerId="ADAL" clId="{3C65A71A-7FC4-4828-ABC2-41B911A1AA0F}" dt="2024-02-08T08:31:42.896" v="2049" actId="478"/>
          <ac:cxnSpMkLst>
            <pc:docMk/>
            <pc:sldMk cId="519423359" sldId="1885"/>
            <ac:cxnSpMk id="21" creationId="{8AA2DE23-B804-762B-A452-6D783DBBCD68}"/>
          </ac:cxnSpMkLst>
        </pc:cxnChg>
        <pc:cxnChg chg="add del mod">
          <ac:chgData name="Yoel Kortick" userId="167978f5-7f40-4909-85d5-d4149554ad4e" providerId="ADAL" clId="{3C65A71A-7FC4-4828-ABC2-41B911A1AA0F}" dt="2024-02-08T08:31:56.942" v="2053" actId="478"/>
          <ac:cxnSpMkLst>
            <pc:docMk/>
            <pc:sldMk cId="519423359" sldId="1885"/>
            <ac:cxnSpMk id="22" creationId="{1E59BDE1-4A8D-29B1-8005-D0AD7BF2F2BA}"/>
          </ac:cxnSpMkLst>
        </pc:cxnChg>
        <pc:cxnChg chg="add del mod">
          <ac:chgData name="Yoel Kortick" userId="167978f5-7f40-4909-85d5-d4149554ad4e" providerId="ADAL" clId="{3C65A71A-7FC4-4828-ABC2-41B911A1AA0F}" dt="2024-02-08T08:32:00.784" v="2058" actId="478"/>
          <ac:cxnSpMkLst>
            <pc:docMk/>
            <pc:sldMk cId="519423359" sldId="1885"/>
            <ac:cxnSpMk id="23" creationId="{63E8AE21-AA10-FF96-BAEB-3CC0A871BA16}"/>
          </ac:cxnSpMkLst>
        </pc:cxnChg>
        <pc:cxnChg chg="add del mod">
          <ac:chgData name="Yoel Kortick" userId="167978f5-7f40-4909-85d5-d4149554ad4e" providerId="ADAL" clId="{3C65A71A-7FC4-4828-ABC2-41B911A1AA0F}" dt="2024-02-08T08:31:56.125" v="2052" actId="478"/>
          <ac:cxnSpMkLst>
            <pc:docMk/>
            <pc:sldMk cId="519423359" sldId="1885"/>
            <ac:cxnSpMk id="24" creationId="{A23FDCE7-8CA0-FD2A-27CC-884389E00F69}"/>
          </ac:cxnSpMkLst>
        </pc:cxnChg>
        <pc:cxnChg chg="add del mod">
          <ac:chgData name="Yoel Kortick" userId="167978f5-7f40-4909-85d5-d4149554ad4e" providerId="ADAL" clId="{3C65A71A-7FC4-4828-ABC2-41B911A1AA0F}" dt="2024-02-08T08:31:58.129" v="2055" actId="478"/>
          <ac:cxnSpMkLst>
            <pc:docMk/>
            <pc:sldMk cId="519423359" sldId="1885"/>
            <ac:cxnSpMk id="25" creationId="{AAFEC9A8-6A6E-8E62-4AEF-5677ABCDE9C5}"/>
          </ac:cxnSpMkLst>
        </pc:cxnChg>
        <pc:cxnChg chg="add del mod">
          <ac:chgData name="Yoel Kortick" userId="167978f5-7f40-4909-85d5-d4149554ad4e" providerId="ADAL" clId="{3C65A71A-7FC4-4828-ABC2-41B911A1AA0F}" dt="2024-02-08T08:32:01.550" v="2059" actId="478"/>
          <ac:cxnSpMkLst>
            <pc:docMk/>
            <pc:sldMk cId="519423359" sldId="1885"/>
            <ac:cxnSpMk id="26" creationId="{37A5355F-F88A-8428-956A-F76E5C0D06B2}"/>
          </ac:cxnSpMkLst>
        </pc:cxnChg>
        <pc:cxnChg chg="add del mod">
          <ac:chgData name="Yoel Kortick" userId="167978f5-7f40-4909-85d5-d4149554ad4e" providerId="ADAL" clId="{3C65A71A-7FC4-4828-ABC2-41B911A1AA0F}" dt="2024-02-08T08:31:57.560" v="2054" actId="478"/>
          <ac:cxnSpMkLst>
            <pc:docMk/>
            <pc:sldMk cId="519423359" sldId="1885"/>
            <ac:cxnSpMk id="27" creationId="{3447AF30-876D-34EC-B331-CF856E39725F}"/>
          </ac:cxnSpMkLst>
        </pc:cxnChg>
        <pc:cxnChg chg="add del mod">
          <ac:chgData name="Yoel Kortick" userId="167978f5-7f40-4909-85d5-d4149554ad4e" providerId="ADAL" clId="{3C65A71A-7FC4-4828-ABC2-41B911A1AA0F}" dt="2024-02-08T08:31:59.215" v="2056" actId="478"/>
          <ac:cxnSpMkLst>
            <pc:docMk/>
            <pc:sldMk cId="519423359" sldId="1885"/>
            <ac:cxnSpMk id="28" creationId="{956A68F0-9667-05F5-95C8-4462C0938B69}"/>
          </ac:cxnSpMkLst>
        </pc:cxnChg>
        <pc:cxnChg chg="add del mod">
          <ac:chgData name="Yoel Kortick" userId="167978f5-7f40-4909-85d5-d4149554ad4e" providerId="ADAL" clId="{3C65A71A-7FC4-4828-ABC2-41B911A1AA0F}" dt="2024-02-08T08:32:02.488" v="2060" actId="478"/>
          <ac:cxnSpMkLst>
            <pc:docMk/>
            <pc:sldMk cId="519423359" sldId="1885"/>
            <ac:cxnSpMk id="29" creationId="{955F0DC4-7A4C-040A-0908-4FC4A9DC4FF5}"/>
          </ac:cxnSpMkLst>
        </pc:cxnChg>
        <pc:cxnChg chg="add del mod">
          <ac:chgData name="Yoel Kortick" userId="167978f5-7f40-4909-85d5-d4149554ad4e" providerId="ADAL" clId="{3C65A71A-7FC4-4828-ABC2-41B911A1AA0F}" dt="2024-02-08T08:31:59.816" v="2057" actId="478"/>
          <ac:cxnSpMkLst>
            <pc:docMk/>
            <pc:sldMk cId="519423359" sldId="1885"/>
            <ac:cxnSpMk id="30" creationId="{81342CC9-F4DB-1DC3-DD46-D1BCB42E7BAA}"/>
          </ac:cxnSpMkLst>
        </pc:cxnChg>
        <pc:cxnChg chg="add mod">
          <ac:chgData name="Yoel Kortick" userId="167978f5-7f40-4909-85d5-d4149554ad4e" providerId="ADAL" clId="{3C65A71A-7FC4-4828-ABC2-41B911A1AA0F}" dt="2024-02-08T08:32:20.399" v="2063" actId="14100"/>
          <ac:cxnSpMkLst>
            <pc:docMk/>
            <pc:sldMk cId="519423359" sldId="1885"/>
            <ac:cxnSpMk id="37" creationId="{8D5557D0-7C71-103F-D404-0B985E1C56EE}"/>
          </ac:cxnSpMkLst>
        </pc:cxnChg>
        <pc:cxnChg chg="add mod">
          <ac:chgData name="Yoel Kortick" userId="167978f5-7f40-4909-85d5-d4149554ad4e" providerId="ADAL" clId="{3C65A71A-7FC4-4828-ABC2-41B911A1AA0F}" dt="2024-02-08T08:32:40.094" v="2068" actId="14100"/>
          <ac:cxnSpMkLst>
            <pc:docMk/>
            <pc:sldMk cId="519423359" sldId="1885"/>
            <ac:cxnSpMk id="40" creationId="{F30CF790-21B7-E5B7-CF88-2420ED9405EB}"/>
          </ac:cxnSpMkLst>
        </pc:cxnChg>
        <pc:cxnChg chg="add mod">
          <ac:chgData name="Yoel Kortick" userId="167978f5-7f40-4909-85d5-d4149554ad4e" providerId="ADAL" clId="{3C65A71A-7FC4-4828-ABC2-41B911A1AA0F}" dt="2024-02-08T08:32:53.660" v="2072" actId="14100"/>
          <ac:cxnSpMkLst>
            <pc:docMk/>
            <pc:sldMk cId="519423359" sldId="1885"/>
            <ac:cxnSpMk id="43" creationId="{AF1A4FBC-C43D-8F79-6EF7-6D00B7E645E5}"/>
          </ac:cxnSpMkLst>
        </pc:cxnChg>
      </pc:sldChg>
      <pc:sldChg chg="addSp delSp modSp add del mod">
        <pc:chgData name="Yoel Kortick" userId="167978f5-7f40-4909-85d5-d4149554ad4e" providerId="ADAL" clId="{3C65A71A-7FC4-4828-ABC2-41B911A1AA0F}" dt="2024-02-08T08:35:52.152" v="2098" actId="47"/>
        <pc:sldMkLst>
          <pc:docMk/>
          <pc:sldMk cId="2357278070" sldId="1886"/>
        </pc:sldMkLst>
        <pc:spChg chg="mod">
          <ac:chgData name="Yoel Kortick" userId="167978f5-7f40-4909-85d5-d4149554ad4e" providerId="ADAL" clId="{3C65A71A-7FC4-4828-ABC2-41B911A1AA0F}" dt="2024-02-08T07:44:19.429" v="1474"/>
          <ac:spMkLst>
            <pc:docMk/>
            <pc:sldMk cId="2357278070" sldId="1886"/>
            <ac:spMk id="3" creationId="{294BC29B-83C8-416D-9BA2-59380269EFCE}"/>
          </ac:spMkLst>
        </pc:spChg>
        <pc:spChg chg="mod">
          <ac:chgData name="Yoel Kortick" userId="167978f5-7f40-4909-85d5-d4149554ad4e" providerId="ADAL" clId="{3C65A71A-7FC4-4828-ABC2-41B911A1AA0F}" dt="2024-02-08T06:48:28.409" v="1015"/>
          <ac:spMkLst>
            <pc:docMk/>
            <pc:sldMk cId="2357278070" sldId="1886"/>
            <ac:spMk id="4" creationId="{7DCC24B9-304C-43F8-A814-5ED2034E8A02}"/>
          </ac:spMkLst>
        </pc:spChg>
        <pc:spChg chg="del">
          <ac:chgData name="Yoel Kortick" userId="167978f5-7f40-4909-85d5-d4149554ad4e" providerId="ADAL" clId="{3C65A71A-7FC4-4828-ABC2-41B911A1AA0F}" dt="2024-02-08T06:48:14.490" v="1012" actId="478"/>
          <ac:spMkLst>
            <pc:docMk/>
            <pc:sldMk cId="2357278070" sldId="1886"/>
            <ac:spMk id="8" creationId="{2DF3BFD5-8B14-8EC8-C38E-A4D4D1EA9641}"/>
          </ac:spMkLst>
        </pc:spChg>
        <pc:spChg chg="del">
          <ac:chgData name="Yoel Kortick" userId="167978f5-7f40-4909-85d5-d4149554ad4e" providerId="ADAL" clId="{3C65A71A-7FC4-4828-ABC2-41B911A1AA0F}" dt="2024-02-08T06:48:14.490" v="1012" actId="478"/>
          <ac:spMkLst>
            <pc:docMk/>
            <pc:sldMk cId="2357278070" sldId="1886"/>
            <ac:spMk id="9" creationId="{24CEAA15-20AC-8EF2-D9A2-064AD1B4D4B0}"/>
          </ac:spMkLst>
        </pc:spChg>
        <pc:spChg chg="del">
          <ac:chgData name="Yoel Kortick" userId="167978f5-7f40-4909-85d5-d4149554ad4e" providerId="ADAL" clId="{3C65A71A-7FC4-4828-ABC2-41B911A1AA0F}" dt="2024-02-08T06:48:14.490" v="1012" actId="478"/>
          <ac:spMkLst>
            <pc:docMk/>
            <pc:sldMk cId="2357278070" sldId="1886"/>
            <ac:spMk id="10" creationId="{8B8DBEFF-D1DF-7FAA-2880-997DAA398D0B}"/>
          </ac:spMkLst>
        </pc:spChg>
        <pc:spChg chg="del">
          <ac:chgData name="Yoel Kortick" userId="167978f5-7f40-4909-85d5-d4149554ad4e" providerId="ADAL" clId="{3C65A71A-7FC4-4828-ABC2-41B911A1AA0F}" dt="2024-02-08T06:48:14.490" v="1012" actId="478"/>
          <ac:spMkLst>
            <pc:docMk/>
            <pc:sldMk cId="2357278070" sldId="1886"/>
            <ac:spMk id="11" creationId="{9AC899C0-2582-406E-720E-4C21037E3F0E}"/>
          </ac:spMkLst>
        </pc:spChg>
        <pc:spChg chg="add mod">
          <ac:chgData name="Yoel Kortick" userId="167978f5-7f40-4909-85d5-d4149554ad4e" providerId="ADAL" clId="{3C65A71A-7FC4-4828-ABC2-41B911A1AA0F}" dt="2024-02-08T06:48:49.654" v="1034" actId="1582"/>
          <ac:spMkLst>
            <pc:docMk/>
            <pc:sldMk cId="2357278070" sldId="1886"/>
            <ac:spMk id="12" creationId="{83CC0F5A-B024-32C5-D937-8B9ED9A0DA8F}"/>
          </ac:spMkLst>
        </pc:spChg>
        <pc:spChg chg="del">
          <ac:chgData name="Yoel Kortick" userId="167978f5-7f40-4909-85d5-d4149554ad4e" providerId="ADAL" clId="{3C65A71A-7FC4-4828-ABC2-41B911A1AA0F}" dt="2024-02-08T06:48:14.490" v="1012" actId="478"/>
          <ac:spMkLst>
            <pc:docMk/>
            <pc:sldMk cId="2357278070" sldId="1886"/>
            <ac:spMk id="17" creationId="{20EFA2CB-AAD4-27DA-99EE-79A6F3353D40}"/>
          </ac:spMkLst>
        </pc:spChg>
        <pc:picChg chg="add mod">
          <ac:chgData name="Yoel Kortick" userId="167978f5-7f40-4909-85d5-d4149554ad4e" providerId="ADAL" clId="{3C65A71A-7FC4-4828-ABC2-41B911A1AA0F}" dt="2024-02-08T06:48:33.031" v="1016" actId="208"/>
          <ac:picMkLst>
            <pc:docMk/>
            <pc:sldMk cId="2357278070" sldId="1886"/>
            <ac:picMk id="6" creationId="{06E3988F-400D-61E5-C1A7-B41B2A6B6E5B}"/>
          </ac:picMkLst>
        </pc:picChg>
        <pc:picChg chg="del">
          <ac:chgData name="Yoel Kortick" userId="167978f5-7f40-4909-85d5-d4149554ad4e" providerId="ADAL" clId="{3C65A71A-7FC4-4828-ABC2-41B911A1AA0F}" dt="2024-02-08T06:48:14.490" v="1012" actId="478"/>
          <ac:picMkLst>
            <pc:docMk/>
            <pc:sldMk cId="2357278070" sldId="1886"/>
            <ac:picMk id="7" creationId="{7A97A060-8491-0E4E-4B0A-976D572AF2BD}"/>
          </ac:picMkLst>
        </pc:picChg>
        <pc:cxnChg chg="del">
          <ac:chgData name="Yoel Kortick" userId="167978f5-7f40-4909-85d5-d4149554ad4e" providerId="ADAL" clId="{3C65A71A-7FC4-4828-ABC2-41B911A1AA0F}" dt="2024-02-08T06:48:14.490" v="1012" actId="478"/>
          <ac:cxnSpMkLst>
            <pc:docMk/>
            <pc:sldMk cId="2357278070" sldId="1886"/>
            <ac:cxnSpMk id="13" creationId="{72B5F77B-CD9C-2D8B-C9C9-13F782B3BC2B}"/>
          </ac:cxnSpMkLst>
        </pc:cxnChg>
        <pc:cxnChg chg="del">
          <ac:chgData name="Yoel Kortick" userId="167978f5-7f40-4909-85d5-d4149554ad4e" providerId="ADAL" clId="{3C65A71A-7FC4-4828-ABC2-41B911A1AA0F}" dt="2024-02-08T06:48:14.490" v="1012" actId="478"/>
          <ac:cxnSpMkLst>
            <pc:docMk/>
            <pc:sldMk cId="2357278070" sldId="1886"/>
            <ac:cxnSpMk id="14" creationId="{E0B5330C-FB21-1406-2A17-8480200FE0F6}"/>
          </ac:cxnSpMkLst>
        </pc:cxnChg>
        <pc:cxnChg chg="del">
          <ac:chgData name="Yoel Kortick" userId="167978f5-7f40-4909-85d5-d4149554ad4e" providerId="ADAL" clId="{3C65A71A-7FC4-4828-ABC2-41B911A1AA0F}" dt="2024-02-08T06:48:14.490" v="1012" actId="478"/>
          <ac:cxnSpMkLst>
            <pc:docMk/>
            <pc:sldMk cId="2357278070" sldId="1886"/>
            <ac:cxnSpMk id="18" creationId="{91562968-4AD2-FAEB-0856-29009D49BE0A}"/>
          </ac:cxnSpMkLst>
        </pc:cxnChg>
      </pc:sldChg>
      <pc:sldChg chg="addSp delSp modSp add del mod">
        <pc:chgData name="Yoel Kortick" userId="167978f5-7f40-4909-85d5-d4149554ad4e" providerId="ADAL" clId="{3C65A71A-7FC4-4828-ABC2-41B911A1AA0F}" dt="2024-02-08T08:35:52.887" v="2099" actId="47"/>
        <pc:sldMkLst>
          <pc:docMk/>
          <pc:sldMk cId="4158919799" sldId="1887"/>
        </pc:sldMkLst>
        <pc:spChg chg="mod">
          <ac:chgData name="Yoel Kortick" userId="167978f5-7f40-4909-85d5-d4149554ad4e" providerId="ADAL" clId="{3C65A71A-7FC4-4828-ABC2-41B911A1AA0F}" dt="2024-02-08T07:44:19.429" v="1474"/>
          <ac:spMkLst>
            <pc:docMk/>
            <pc:sldMk cId="4158919799" sldId="1887"/>
            <ac:spMk id="3" creationId="{294BC29B-83C8-416D-9BA2-59380269EFCE}"/>
          </ac:spMkLst>
        </pc:spChg>
        <pc:spChg chg="mod">
          <ac:chgData name="Yoel Kortick" userId="167978f5-7f40-4909-85d5-d4149554ad4e" providerId="ADAL" clId="{3C65A71A-7FC4-4828-ABC2-41B911A1AA0F}" dt="2024-02-08T06:50:52.987" v="1084" actId="33524"/>
          <ac:spMkLst>
            <pc:docMk/>
            <pc:sldMk cId="4158919799" sldId="1887"/>
            <ac:spMk id="4" creationId="{7DCC24B9-304C-43F8-A814-5ED2034E8A02}"/>
          </ac:spMkLst>
        </pc:spChg>
        <pc:spChg chg="add mod">
          <ac:chgData name="Yoel Kortick" userId="167978f5-7f40-4909-85d5-d4149554ad4e" providerId="ADAL" clId="{3C65A71A-7FC4-4828-ABC2-41B911A1AA0F}" dt="2024-02-08T06:51:18.271" v="1136" actId="1038"/>
          <ac:spMkLst>
            <pc:docMk/>
            <pc:sldMk cId="4158919799" sldId="1887"/>
            <ac:spMk id="8" creationId="{50F7C91E-29E3-9198-BEFE-4F8613DAB858}"/>
          </ac:spMkLst>
        </pc:spChg>
        <pc:spChg chg="mod">
          <ac:chgData name="Yoel Kortick" userId="167978f5-7f40-4909-85d5-d4149554ad4e" providerId="ADAL" clId="{3C65A71A-7FC4-4828-ABC2-41B911A1AA0F}" dt="2024-02-08T06:51:11.426" v="1102" actId="14100"/>
          <ac:spMkLst>
            <pc:docMk/>
            <pc:sldMk cId="4158919799" sldId="1887"/>
            <ac:spMk id="12" creationId="{83CC0F5A-B024-32C5-D937-8B9ED9A0DA8F}"/>
          </ac:spMkLst>
        </pc:spChg>
        <pc:picChg chg="del">
          <ac:chgData name="Yoel Kortick" userId="167978f5-7f40-4909-85d5-d4149554ad4e" providerId="ADAL" clId="{3C65A71A-7FC4-4828-ABC2-41B911A1AA0F}" dt="2024-02-08T06:50:19.226" v="1069" actId="478"/>
          <ac:picMkLst>
            <pc:docMk/>
            <pc:sldMk cId="4158919799" sldId="1887"/>
            <ac:picMk id="6" creationId="{06E3988F-400D-61E5-C1A7-B41B2A6B6E5B}"/>
          </ac:picMkLst>
        </pc:picChg>
        <pc:picChg chg="add mod ord">
          <ac:chgData name="Yoel Kortick" userId="167978f5-7f40-4909-85d5-d4149554ad4e" providerId="ADAL" clId="{3C65A71A-7FC4-4828-ABC2-41B911A1AA0F}" dt="2024-02-08T06:51:27.524" v="1137" actId="208"/>
          <ac:picMkLst>
            <pc:docMk/>
            <pc:sldMk cId="4158919799" sldId="1887"/>
            <ac:picMk id="7" creationId="{F2F3BAA8-C88C-919E-005F-0719B1A13273}"/>
          </ac:picMkLst>
        </pc:picChg>
      </pc:sldChg>
      <pc:sldChg chg="addSp delSp modSp add del mod ord">
        <pc:chgData name="Yoel Kortick" userId="167978f5-7f40-4909-85d5-d4149554ad4e" providerId="ADAL" clId="{3C65A71A-7FC4-4828-ABC2-41B911A1AA0F}" dt="2024-02-08T08:35:53.454" v="2100" actId="47"/>
        <pc:sldMkLst>
          <pc:docMk/>
          <pc:sldMk cId="3542881325" sldId="1888"/>
        </pc:sldMkLst>
        <pc:spChg chg="mod">
          <ac:chgData name="Yoel Kortick" userId="167978f5-7f40-4909-85d5-d4149554ad4e" providerId="ADAL" clId="{3C65A71A-7FC4-4828-ABC2-41B911A1AA0F}" dt="2024-02-08T07:44:19.429" v="1474"/>
          <ac:spMkLst>
            <pc:docMk/>
            <pc:sldMk cId="3542881325" sldId="1888"/>
            <ac:spMk id="3" creationId="{294BC29B-83C8-416D-9BA2-59380269EFCE}"/>
          </ac:spMkLst>
        </pc:spChg>
        <pc:spChg chg="mod">
          <ac:chgData name="Yoel Kortick" userId="167978f5-7f40-4909-85d5-d4149554ad4e" providerId="ADAL" clId="{3C65A71A-7FC4-4828-ABC2-41B911A1AA0F}" dt="2024-02-08T06:58:36.078" v="1191" actId="33524"/>
          <ac:spMkLst>
            <pc:docMk/>
            <pc:sldMk cId="3542881325" sldId="1888"/>
            <ac:spMk id="4" creationId="{7DCC24B9-304C-43F8-A814-5ED2034E8A02}"/>
          </ac:spMkLst>
        </pc:spChg>
        <pc:spChg chg="mod">
          <ac:chgData name="Yoel Kortick" userId="167978f5-7f40-4909-85d5-d4149554ad4e" providerId="ADAL" clId="{3C65A71A-7FC4-4828-ABC2-41B911A1AA0F}" dt="2024-02-08T06:58:30.709" v="1190" actId="1036"/>
          <ac:spMkLst>
            <pc:docMk/>
            <pc:sldMk cId="3542881325" sldId="1888"/>
            <ac:spMk id="12" creationId="{83CC0F5A-B024-32C5-D937-8B9ED9A0DA8F}"/>
          </ac:spMkLst>
        </pc:spChg>
        <pc:picChg chg="del">
          <ac:chgData name="Yoel Kortick" userId="167978f5-7f40-4909-85d5-d4149554ad4e" providerId="ADAL" clId="{3C65A71A-7FC4-4828-ABC2-41B911A1AA0F}" dt="2024-02-08T06:56:23.450" v="1174" actId="478"/>
          <ac:picMkLst>
            <pc:docMk/>
            <pc:sldMk cId="3542881325" sldId="1888"/>
            <ac:picMk id="6" creationId="{06E3988F-400D-61E5-C1A7-B41B2A6B6E5B}"/>
          </ac:picMkLst>
        </pc:picChg>
        <pc:picChg chg="add mod ord">
          <ac:chgData name="Yoel Kortick" userId="167978f5-7f40-4909-85d5-d4149554ad4e" providerId="ADAL" clId="{3C65A71A-7FC4-4828-ABC2-41B911A1AA0F}" dt="2024-02-08T06:56:45.627" v="1189" actId="208"/>
          <ac:picMkLst>
            <pc:docMk/>
            <pc:sldMk cId="3542881325" sldId="1888"/>
            <ac:picMk id="7" creationId="{AF955A6A-CC2E-C113-3D4C-03EDDF622EC5}"/>
          </ac:picMkLst>
        </pc:picChg>
      </pc:sldChg>
      <pc:sldChg chg="addSp delSp modSp add del mod">
        <pc:chgData name="Yoel Kortick" userId="167978f5-7f40-4909-85d5-d4149554ad4e" providerId="ADAL" clId="{3C65A71A-7FC4-4828-ABC2-41B911A1AA0F}" dt="2024-02-08T08:35:54.203" v="2101" actId="47"/>
        <pc:sldMkLst>
          <pc:docMk/>
          <pc:sldMk cId="2613219928" sldId="1889"/>
        </pc:sldMkLst>
        <pc:spChg chg="mod">
          <ac:chgData name="Yoel Kortick" userId="167978f5-7f40-4909-85d5-d4149554ad4e" providerId="ADAL" clId="{3C65A71A-7FC4-4828-ABC2-41B911A1AA0F}" dt="2024-02-08T07:44:19.429" v="1474"/>
          <ac:spMkLst>
            <pc:docMk/>
            <pc:sldMk cId="2613219928" sldId="1889"/>
            <ac:spMk id="3" creationId="{294BC29B-83C8-416D-9BA2-59380269EFCE}"/>
          </ac:spMkLst>
        </pc:spChg>
        <pc:spChg chg="mod">
          <ac:chgData name="Yoel Kortick" userId="167978f5-7f40-4909-85d5-d4149554ad4e" providerId="ADAL" clId="{3C65A71A-7FC4-4828-ABC2-41B911A1AA0F}" dt="2024-02-08T07:03:30.353" v="1375" actId="20577"/>
          <ac:spMkLst>
            <pc:docMk/>
            <pc:sldMk cId="2613219928" sldId="1889"/>
            <ac:spMk id="4" creationId="{7DCC24B9-304C-43F8-A814-5ED2034E8A02}"/>
          </ac:spMkLst>
        </pc:spChg>
        <pc:spChg chg="add mod">
          <ac:chgData name="Yoel Kortick" userId="167978f5-7f40-4909-85d5-d4149554ad4e" providerId="ADAL" clId="{3C65A71A-7FC4-4828-ABC2-41B911A1AA0F}" dt="2024-02-08T07:06:13.919" v="1460" actId="14100"/>
          <ac:spMkLst>
            <pc:docMk/>
            <pc:sldMk cId="2613219928" sldId="1889"/>
            <ac:spMk id="10" creationId="{C03DE988-5B61-0010-327C-407A2AE2340D}"/>
          </ac:spMkLst>
        </pc:spChg>
        <pc:spChg chg="mod">
          <ac:chgData name="Yoel Kortick" userId="167978f5-7f40-4909-85d5-d4149554ad4e" providerId="ADAL" clId="{3C65A71A-7FC4-4828-ABC2-41B911A1AA0F}" dt="2024-02-08T07:03:42.314" v="1386" actId="14100"/>
          <ac:spMkLst>
            <pc:docMk/>
            <pc:sldMk cId="2613219928" sldId="1889"/>
            <ac:spMk id="12" creationId="{83CC0F5A-B024-32C5-D937-8B9ED9A0DA8F}"/>
          </ac:spMkLst>
        </pc:spChg>
        <pc:picChg chg="add del mod ord">
          <ac:chgData name="Yoel Kortick" userId="167978f5-7f40-4909-85d5-d4149554ad4e" providerId="ADAL" clId="{3C65A71A-7FC4-4828-ABC2-41B911A1AA0F}" dt="2024-02-08T07:03:31.932" v="1376" actId="478"/>
          <ac:picMkLst>
            <pc:docMk/>
            <pc:sldMk cId="2613219928" sldId="1889"/>
            <ac:picMk id="6" creationId="{69BF855B-86C9-8FC5-5C4E-C7425D7703E8}"/>
          </ac:picMkLst>
        </pc:picChg>
        <pc:picChg chg="del">
          <ac:chgData name="Yoel Kortick" userId="167978f5-7f40-4909-85d5-d4149554ad4e" providerId="ADAL" clId="{3C65A71A-7FC4-4828-ABC2-41B911A1AA0F}" dt="2024-02-08T06:59:03.930" v="1296" actId="478"/>
          <ac:picMkLst>
            <pc:docMk/>
            <pc:sldMk cId="2613219928" sldId="1889"/>
            <ac:picMk id="7" creationId="{AF955A6A-CC2E-C113-3D4C-03EDDF622EC5}"/>
          </ac:picMkLst>
        </pc:picChg>
        <pc:picChg chg="add mod">
          <ac:chgData name="Yoel Kortick" userId="167978f5-7f40-4909-85d5-d4149554ad4e" providerId="ADAL" clId="{3C65A71A-7FC4-4828-ABC2-41B911A1AA0F}" dt="2024-02-08T07:03:43.933" v="1387" actId="208"/>
          <ac:picMkLst>
            <pc:docMk/>
            <pc:sldMk cId="2613219928" sldId="1889"/>
            <ac:picMk id="9" creationId="{20100A61-AF7D-2B5B-DE6E-E07B426B99FB}"/>
          </ac:picMkLst>
        </pc:picChg>
      </pc:sldChg>
      <pc:sldChg chg="addSp delSp modSp add del mod ord">
        <pc:chgData name="Yoel Kortick" userId="167978f5-7f40-4909-85d5-d4149554ad4e" providerId="ADAL" clId="{3C65A71A-7FC4-4828-ABC2-41B911A1AA0F}" dt="2024-02-08T08:35:55.237" v="2102" actId="47"/>
        <pc:sldMkLst>
          <pc:docMk/>
          <pc:sldMk cId="768374348" sldId="1890"/>
        </pc:sldMkLst>
        <pc:spChg chg="mod">
          <ac:chgData name="Yoel Kortick" userId="167978f5-7f40-4909-85d5-d4149554ad4e" providerId="ADAL" clId="{3C65A71A-7FC4-4828-ABC2-41B911A1AA0F}" dt="2024-02-08T07:44:19.429" v="1474"/>
          <ac:spMkLst>
            <pc:docMk/>
            <pc:sldMk cId="768374348" sldId="1890"/>
            <ac:spMk id="3" creationId="{294BC29B-83C8-416D-9BA2-59380269EFCE}"/>
          </ac:spMkLst>
        </pc:spChg>
        <pc:spChg chg="mod">
          <ac:chgData name="Yoel Kortick" userId="167978f5-7f40-4909-85d5-d4149554ad4e" providerId="ADAL" clId="{3C65A71A-7FC4-4828-ABC2-41B911A1AA0F}" dt="2024-02-08T07:00:26.418" v="1367" actId="20577"/>
          <ac:spMkLst>
            <pc:docMk/>
            <pc:sldMk cId="768374348" sldId="1890"/>
            <ac:spMk id="4" creationId="{7DCC24B9-304C-43F8-A814-5ED2034E8A02}"/>
          </ac:spMkLst>
        </pc:spChg>
        <pc:picChg chg="del">
          <ac:chgData name="Yoel Kortick" userId="167978f5-7f40-4909-85d5-d4149554ad4e" providerId="ADAL" clId="{3C65A71A-7FC4-4828-ABC2-41B911A1AA0F}" dt="2024-02-08T07:00:28.844" v="1368" actId="478"/>
          <ac:picMkLst>
            <pc:docMk/>
            <pc:sldMk cId="768374348" sldId="1890"/>
            <ac:picMk id="6" creationId="{69BF855B-86C9-8FC5-5C4E-C7425D7703E8}"/>
          </ac:picMkLst>
        </pc:picChg>
        <pc:picChg chg="add mod">
          <ac:chgData name="Yoel Kortick" userId="167978f5-7f40-4909-85d5-d4149554ad4e" providerId="ADAL" clId="{3C65A71A-7FC4-4828-ABC2-41B911A1AA0F}" dt="2024-02-08T07:00:36.685" v="1373" actId="208"/>
          <ac:picMkLst>
            <pc:docMk/>
            <pc:sldMk cId="768374348" sldId="1890"/>
            <ac:picMk id="7" creationId="{B232C1CC-5E48-AD53-5BF6-4B2F85A1A20D}"/>
          </ac:picMkLst>
        </pc:picChg>
      </pc:sldChg>
      <pc:sldChg chg="addSp delSp modSp add del mod">
        <pc:chgData name="Yoel Kortick" userId="167978f5-7f40-4909-85d5-d4149554ad4e" providerId="ADAL" clId="{3C65A71A-7FC4-4828-ABC2-41B911A1AA0F}" dt="2024-02-08T08:35:58.396" v="2103" actId="47"/>
        <pc:sldMkLst>
          <pc:docMk/>
          <pc:sldMk cId="1948827952" sldId="1891"/>
        </pc:sldMkLst>
        <pc:spChg chg="mod">
          <ac:chgData name="Yoel Kortick" userId="167978f5-7f40-4909-85d5-d4149554ad4e" providerId="ADAL" clId="{3C65A71A-7FC4-4828-ABC2-41B911A1AA0F}" dt="2024-02-08T07:44:19.429" v="1474"/>
          <ac:spMkLst>
            <pc:docMk/>
            <pc:sldMk cId="1948827952" sldId="1891"/>
            <ac:spMk id="3" creationId="{294BC29B-83C8-416D-9BA2-59380269EFCE}"/>
          </ac:spMkLst>
        </pc:spChg>
        <pc:spChg chg="mod">
          <ac:chgData name="Yoel Kortick" userId="167978f5-7f40-4909-85d5-d4149554ad4e" providerId="ADAL" clId="{3C65A71A-7FC4-4828-ABC2-41B911A1AA0F}" dt="2024-02-08T07:04:44.206" v="1444" actId="313"/>
          <ac:spMkLst>
            <pc:docMk/>
            <pc:sldMk cId="1948827952" sldId="1891"/>
            <ac:spMk id="4" creationId="{7DCC24B9-304C-43F8-A814-5ED2034E8A02}"/>
          </ac:spMkLst>
        </pc:spChg>
        <pc:spChg chg="mod">
          <ac:chgData name="Yoel Kortick" userId="167978f5-7f40-4909-85d5-d4149554ad4e" providerId="ADAL" clId="{3C65A71A-7FC4-4828-ABC2-41B911A1AA0F}" dt="2024-02-08T07:05:02.159" v="1454" actId="14100"/>
          <ac:spMkLst>
            <pc:docMk/>
            <pc:sldMk cId="1948827952" sldId="1891"/>
            <ac:spMk id="12" creationId="{83CC0F5A-B024-32C5-D937-8B9ED9A0DA8F}"/>
          </ac:spMkLst>
        </pc:spChg>
        <pc:picChg chg="add del">
          <ac:chgData name="Yoel Kortick" userId="167978f5-7f40-4909-85d5-d4149554ad4e" providerId="ADAL" clId="{3C65A71A-7FC4-4828-ABC2-41B911A1AA0F}" dt="2024-02-08T07:04:33.335" v="1443" actId="22"/>
          <ac:picMkLst>
            <pc:docMk/>
            <pc:sldMk cId="1948827952" sldId="1891"/>
            <ac:picMk id="6" creationId="{7DB0B479-37C0-E44F-017D-DE80BD20134A}"/>
          </ac:picMkLst>
        </pc:picChg>
        <pc:picChg chg="add mod ord">
          <ac:chgData name="Yoel Kortick" userId="167978f5-7f40-4909-85d5-d4149554ad4e" providerId="ADAL" clId="{3C65A71A-7FC4-4828-ABC2-41B911A1AA0F}" dt="2024-02-08T07:05:17.174" v="1455" actId="208"/>
          <ac:picMkLst>
            <pc:docMk/>
            <pc:sldMk cId="1948827952" sldId="1891"/>
            <ac:picMk id="8" creationId="{0C844206-103C-337A-3B52-11FB7654DB48}"/>
          </ac:picMkLst>
        </pc:picChg>
        <pc:picChg chg="del">
          <ac:chgData name="Yoel Kortick" userId="167978f5-7f40-4909-85d5-d4149554ad4e" providerId="ADAL" clId="{3C65A71A-7FC4-4828-ABC2-41B911A1AA0F}" dt="2024-02-08T07:04:31.218" v="1441" actId="478"/>
          <ac:picMkLst>
            <pc:docMk/>
            <pc:sldMk cId="1948827952" sldId="1891"/>
            <ac:picMk id="9" creationId="{20100A61-AF7D-2B5B-DE6E-E07B426B99FB}"/>
          </ac:picMkLst>
        </pc:picChg>
      </pc:sldChg>
      <pc:sldChg chg="addSp delSp modSp add mod">
        <pc:chgData name="Yoel Kortick" userId="167978f5-7f40-4909-85d5-d4149554ad4e" providerId="ADAL" clId="{3C65A71A-7FC4-4828-ABC2-41B911A1AA0F}" dt="2024-02-08T07:50:15.465" v="1511" actId="11529"/>
        <pc:sldMkLst>
          <pc:docMk/>
          <pc:sldMk cId="3109524287" sldId="1892"/>
        </pc:sldMkLst>
        <pc:spChg chg="del">
          <ac:chgData name="Yoel Kortick" userId="167978f5-7f40-4909-85d5-d4149554ad4e" providerId="ADAL" clId="{3C65A71A-7FC4-4828-ABC2-41B911A1AA0F}" dt="2024-02-08T07:49:40.909" v="1505" actId="478"/>
          <ac:spMkLst>
            <pc:docMk/>
            <pc:sldMk cId="3109524287" sldId="1892"/>
            <ac:spMk id="4" creationId="{7DCC24B9-304C-43F8-A814-5ED2034E8A02}"/>
          </ac:spMkLst>
        </pc:spChg>
        <pc:spChg chg="add del mod">
          <ac:chgData name="Yoel Kortick" userId="167978f5-7f40-4909-85d5-d4149554ad4e" providerId="ADAL" clId="{3C65A71A-7FC4-4828-ABC2-41B911A1AA0F}" dt="2024-02-08T07:49:41.745" v="1506" actId="478"/>
          <ac:spMkLst>
            <pc:docMk/>
            <pc:sldMk cId="3109524287" sldId="1892"/>
            <ac:spMk id="6" creationId="{91B6DA66-9995-4EA2-8783-6664F9B0373E}"/>
          </ac:spMkLst>
        </pc:spChg>
        <pc:spChg chg="add">
          <ac:chgData name="Yoel Kortick" userId="167978f5-7f40-4909-85d5-d4149554ad4e" providerId="ADAL" clId="{3C65A71A-7FC4-4828-ABC2-41B911A1AA0F}" dt="2024-02-08T07:49:54.147" v="1508" actId="11529"/>
          <ac:spMkLst>
            <pc:docMk/>
            <pc:sldMk cId="3109524287" sldId="1892"/>
            <ac:spMk id="9" creationId="{173738D6-43F3-F2D4-3267-B078FB92EDAC}"/>
          </ac:spMkLst>
        </pc:spChg>
        <pc:spChg chg="add">
          <ac:chgData name="Yoel Kortick" userId="167978f5-7f40-4909-85d5-d4149554ad4e" providerId="ADAL" clId="{3C65A71A-7FC4-4828-ABC2-41B911A1AA0F}" dt="2024-02-08T07:49:57.999" v="1509" actId="11529"/>
          <ac:spMkLst>
            <pc:docMk/>
            <pc:sldMk cId="3109524287" sldId="1892"/>
            <ac:spMk id="10" creationId="{37E5B43C-3043-DBC0-0DB4-205763255A45}"/>
          </ac:spMkLst>
        </pc:spChg>
        <pc:spChg chg="add">
          <ac:chgData name="Yoel Kortick" userId="167978f5-7f40-4909-85d5-d4149554ad4e" providerId="ADAL" clId="{3C65A71A-7FC4-4828-ABC2-41B911A1AA0F}" dt="2024-02-08T07:50:15.465" v="1511" actId="11529"/>
          <ac:spMkLst>
            <pc:docMk/>
            <pc:sldMk cId="3109524287" sldId="1892"/>
            <ac:spMk id="11" creationId="{AD24A99B-805E-E69F-01C9-B4D4DE0A7E76}"/>
          </ac:spMkLst>
        </pc:spChg>
        <pc:picChg chg="add mod">
          <ac:chgData name="Yoel Kortick" userId="167978f5-7f40-4909-85d5-d4149554ad4e" providerId="ADAL" clId="{3C65A71A-7FC4-4828-ABC2-41B911A1AA0F}" dt="2024-02-08T07:50:00.476" v="1510" actId="208"/>
          <ac:picMkLst>
            <pc:docMk/>
            <pc:sldMk cId="3109524287" sldId="1892"/>
            <ac:picMk id="8" creationId="{74C47607-473E-AF29-6461-6A7DE3887D91}"/>
          </ac:picMkLst>
        </pc:picChg>
      </pc:sldChg>
      <pc:sldChg chg="modSp add mod">
        <pc:chgData name="Yoel Kortick" userId="167978f5-7f40-4909-85d5-d4149554ad4e" providerId="ADAL" clId="{3C65A71A-7FC4-4828-ABC2-41B911A1AA0F}" dt="2024-02-08T07:52:36.719" v="1537" actId="255"/>
        <pc:sldMkLst>
          <pc:docMk/>
          <pc:sldMk cId="3617569125" sldId="1893"/>
        </pc:sldMkLst>
        <pc:spChg chg="mod">
          <ac:chgData name="Yoel Kortick" userId="167978f5-7f40-4909-85d5-d4149554ad4e" providerId="ADAL" clId="{3C65A71A-7FC4-4828-ABC2-41B911A1AA0F}" dt="2024-02-08T07:52:36.719" v="1537" actId="255"/>
          <ac:spMkLst>
            <pc:docMk/>
            <pc:sldMk cId="3617569125" sldId="1893"/>
            <ac:spMk id="4" creationId="{7DCC24B9-304C-43F8-A814-5ED2034E8A02}"/>
          </ac:spMkLst>
        </pc:spChg>
      </pc:sldChg>
      <pc:sldChg chg="addSp modSp add mod">
        <pc:chgData name="Yoel Kortick" userId="167978f5-7f40-4909-85d5-d4149554ad4e" providerId="ADAL" clId="{3C65A71A-7FC4-4828-ABC2-41B911A1AA0F}" dt="2024-02-08T07:52:32.076" v="1536" actId="255"/>
        <pc:sldMkLst>
          <pc:docMk/>
          <pc:sldMk cId="1137900943" sldId="1894"/>
        </pc:sldMkLst>
        <pc:spChg chg="mod">
          <ac:chgData name="Yoel Kortick" userId="167978f5-7f40-4909-85d5-d4149554ad4e" providerId="ADAL" clId="{3C65A71A-7FC4-4828-ABC2-41B911A1AA0F}" dt="2024-02-08T07:52:32.076" v="1536" actId="255"/>
          <ac:spMkLst>
            <pc:docMk/>
            <pc:sldMk cId="1137900943" sldId="1894"/>
            <ac:spMk id="4" creationId="{7DCC24B9-304C-43F8-A814-5ED2034E8A02}"/>
          </ac:spMkLst>
        </pc:spChg>
        <pc:spChg chg="add">
          <ac:chgData name="Yoel Kortick" userId="167978f5-7f40-4909-85d5-d4149554ad4e" providerId="ADAL" clId="{3C65A71A-7FC4-4828-ABC2-41B911A1AA0F}" dt="2024-02-08T07:51:58.372" v="1526" actId="11529"/>
          <ac:spMkLst>
            <pc:docMk/>
            <pc:sldMk cId="1137900943" sldId="1894"/>
            <ac:spMk id="7" creationId="{A2F7EE2B-51C2-7C1A-7258-6FDD36241D2D}"/>
          </ac:spMkLst>
        </pc:spChg>
        <pc:picChg chg="add mod">
          <ac:chgData name="Yoel Kortick" userId="167978f5-7f40-4909-85d5-d4149554ad4e" providerId="ADAL" clId="{3C65A71A-7FC4-4828-ABC2-41B911A1AA0F}" dt="2024-02-08T07:52:01.043" v="1527" actId="208"/>
          <ac:picMkLst>
            <pc:docMk/>
            <pc:sldMk cId="1137900943" sldId="1894"/>
            <ac:picMk id="6" creationId="{F31456BF-7D02-EECF-AFCF-2307483BAE37}"/>
          </ac:picMkLst>
        </pc:picChg>
      </pc:sldChg>
      <pc:sldChg chg="delSp modSp add mod">
        <pc:chgData name="Yoel Kortick" userId="167978f5-7f40-4909-85d5-d4149554ad4e" providerId="ADAL" clId="{3C65A71A-7FC4-4828-ABC2-41B911A1AA0F}" dt="2024-02-08T09:12:05.029" v="2686" actId="20577"/>
        <pc:sldMkLst>
          <pc:docMk/>
          <pc:sldMk cId="704138848" sldId="1895"/>
        </pc:sldMkLst>
        <pc:spChg chg="mod">
          <ac:chgData name="Yoel Kortick" userId="167978f5-7f40-4909-85d5-d4149554ad4e" providerId="ADAL" clId="{3C65A71A-7FC4-4828-ABC2-41B911A1AA0F}" dt="2024-02-08T09:12:05.029" v="2686" actId="20577"/>
          <ac:spMkLst>
            <pc:docMk/>
            <pc:sldMk cId="704138848" sldId="1895"/>
            <ac:spMk id="4" creationId="{7DCC24B9-304C-43F8-A814-5ED2034E8A02}"/>
          </ac:spMkLst>
        </pc:spChg>
        <pc:spChg chg="del">
          <ac:chgData name="Yoel Kortick" userId="167978f5-7f40-4909-85d5-d4149554ad4e" providerId="ADAL" clId="{3C65A71A-7FC4-4828-ABC2-41B911A1AA0F}" dt="2024-02-08T07:52:17.670" v="1530" actId="478"/>
          <ac:spMkLst>
            <pc:docMk/>
            <pc:sldMk cId="704138848" sldId="1895"/>
            <ac:spMk id="7" creationId="{A2F7EE2B-51C2-7C1A-7258-6FDD36241D2D}"/>
          </ac:spMkLst>
        </pc:spChg>
        <pc:picChg chg="del">
          <ac:chgData name="Yoel Kortick" userId="167978f5-7f40-4909-85d5-d4149554ad4e" providerId="ADAL" clId="{3C65A71A-7FC4-4828-ABC2-41B911A1AA0F}" dt="2024-02-08T07:52:16.767" v="1529" actId="478"/>
          <ac:picMkLst>
            <pc:docMk/>
            <pc:sldMk cId="704138848" sldId="1895"/>
            <ac:picMk id="6" creationId="{F31456BF-7D02-EECF-AFCF-2307483BAE37}"/>
          </ac:picMkLst>
        </pc:picChg>
      </pc:sldChg>
      <pc:sldChg chg="modSp add mod">
        <pc:chgData name="Yoel Kortick" userId="167978f5-7f40-4909-85d5-d4149554ad4e" providerId="ADAL" clId="{3C65A71A-7FC4-4828-ABC2-41B911A1AA0F}" dt="2024-02-08T09:13:07.866" v="2694" actId="20577"/>
        <pc:sldMkLst>
          <pc:docMk/>
          <pc:sldMk cId="1421134973" sldId="1896"/>
        </pc:sldMkLst>
        <pc:spChg chg="mod">
          <ac:chgData name="Yoel Kortick" userId="167978f5-7f40-4909-85d5-d4149554ad4e" providerId="ADAL" clId="{3C65A71A-7FC4-4828-ABC2-41B911A1AA0F}" dt="2024-02-08T09:13:07.866" v="2694" actId="20577"/>
          <ac:spMkLst>
            <pc:docMk/>
            <pc:sldMk cId="1421134973" sldId="1896"/>
            <ac:spMk id="4" creationId="{7DCC24B9-304C-43F8-A814-5ED2034E8A02}"/>
          </ac:spMkLst>
        </pc:spChg>
      </pc:sldChg>
      <pc:sldChg chg="addSp delSp modSp add mod">
        <pc:chgData name="Yoel Kortick" userId="167978f5-7f40-4909-85d5-d4149554ad4e" providerId="ADAL" clId="{3C65A71A-7FC4-4828-ABC2-41B911A1AA0F}" dt="2024-02-08T07:58:08.533" v="1656" actId="1036"/>
        <pc:sldMkLst>
          <pc:docMk/>
          <pc:sldMk cId="3354743485" sldId="1897"/>
        </pc:sldMkLst>
        <pc:spChg chg="del">
          <ac:chgData name="Yoel Kortick" userId="167978f5-7f40-4909-85d5-d4149554ad4e" providerId="ADAL" clId="{3C65A71A-7FC4-4828-ABC2-41B911A1AA0F}" dt="2024-02-08T07:56:38.452" v="1630" actId="478"/>
          <ac:spMkLst>
            <pc:docMk/>
            <pc:sldMk cId="3354743485" sldId="1897"/>
            <ac:spMk id="4" creationId="{7DCC24B9-304C-43F8-A814-5ED2034E8A02}"/>
          </ac:spMkLst>
        </pc:spChg>
        <pc:spChg chg="del">
          <ac:chgData name="Yoel Kortick" userId="167978f5-7f40-4909-85d5-d4149554ad4e" providerId="ADAL" clId="{3C65A71A-7FC4-4828-ABC2-41B911A1AA0F}" dt="2024-02-08T07:56:38.452" v="1630" actId="478"/>
          <ac:spMkLst>
            <pc:docMk/>
            <pc:sldMk cId="3354743485" sldId="1897"/>
            <ac:spMk id="7" creationId="{84117020-BF04-28EB-BFB9-736732F8A25C}"/>
          </ac:spMkLst>
        </pc:spChg>
        <pc:spChg chg="add del mod">
          <ac:chgData name="Yoel Kortick" userId="167978f5-7f40-4909-85d5-d4149554ad4e" providerId="ADAL" clId="{3C65A71A-7FC4-4828-ABC2-41B911A1AA0F}" dt="2024-02-08T07:56:42.159" v="1631" actId="478"/>
          <ac:spMkLst>
            <pc:docMk/>
            <pc:sldMk cId="3354743485" sldId="1897"/>
            <ac:spMk id="8" creationId="{E2BD337F-775C-6D91-904E-695F45E1DC9D}"/>
          </ac:spMkLst>
        </pc:spChg>
        <pc:spChg chg="del">
          <ac:chgData name="Yoel Kortick" userId="167978f5-7f40-4909-85d5-d4149554ad4e" providerId="ADAL" clId="{3C65A71A-7FC4-4828-ABC2-41B911A1AA0F}" dt="2024-02-08T07:56:38.452" v="1630" actId="478"/>
          <ac:spMkLst>
            <pc:docMk/>
            <pc:sldMk cId="3354743485" sldId="1897"/>
            <ac:spMk id="9" creationId="{94AEDCAE-1ED4-631E-0575-B9072B5FA7F2}"/>
          </ac:spMkLst>
        </pc:spChg>
        <pc:spChg chg="add del mod">
          <ac:chgData name="Yoel Kortick" userId="167978f5-7f40-4909-85d5-d4149554ad4e" providerId="ADAL" clId="{3C65A71A-7FC4-4828-ABC2-41B911A1AA0F}" dt="2024-02-08T07:58:03.362" v="1653" actId="478"/>
          <ac:spMkLst>
            <pc:docMk/>
            <pc:sldMk cId="3354743485" sldId="1897"/>
            <ac:spMk id="12" creationId="{6115F977-4BB6-8798-FF0E-FDA408D11D1C}"/>
          </ac:spMkLst>
        </pc:spChg>
        <pc:spChg chg="add del mod">
          <ac:chgData name="Yoel Kortick" userId="167978f5-7f40-4909-85d5-d4149554ad4e" providerId="ADAL" clId="{3C65A71A-7FC4-4828-ABC2-41B911A1AA0F}" dt="2024-02-08T07:58:03.362" v="1653" actId="478"/>
          <ac:spMkLst>
            <pc:docMk/>
            <pc:sldMk cId="3354743485" sldId="1897"/>
            <ac:spMk id="13" creationId="{30AC4681-38E1-7E41-F9D6-89969C3609E3}"/>
          </ac:spMkLst>
        </pc:spChg>
        <pc:spChg chg="add mod">
          <ac:chgData name="Yoel Kortick" userId="167978f5-7f40-4909-85d5-d4149554ad4e" providerId="ADAL" clId="{3C65A71A-7FC4-4828-ABC2-41B911A1AA0F}" dt="2024-02-08T07:58:08.533" v="1656" actId="1036"/>
          <ac:spMkLst>
            <pc:docMk/>
            <pc:sldMk cId="3354743485" sldId="1897"/>
            <ac:spMk id="14" creationId="{1EC52B84-DD61-7725-9218-AAEF1BF4FBE8}"/>
          </ac:spMkLst>
        </pc:spChg>
        <pc:spChg chg="add mod">
          <ac:chgData name="Yoel Kortick" userId="167978f5-7f40-4909-85d5-d4149554ad4e" providerId="ADAL" clId="{3C65A71A-7FC4-4828-ABC2-41B911A1AA0F}" dt="2024-02-08T07:58:08.533" v="1656" actId="1036"/>
          <ac:spMkLst>
            <pc:docMk/>
            <pc:sldMk cId="3354743485" sldId="1897"/>
            <ac:spMk id="15" creationId="{6E87B2EF-E3D7-7DEC-FE58-6C66D1640CAB}"/>
          </ac:spMkLst>
        </pc:spChg>
        <pc:picChg chg="del">
          <ac:chgData name="Yoel Kortick" userId="167978f5-7f40-4909-85d5-d4149554ad4e" providerId="ADAL" clId="{3C65A71A-7FC4-4828-ABC2-41B911A1AA0F}" dt="2024-02-08T07:56:38.452" v="1630" actId="478"/>
          <ac:picMkLst>
            <pc:docMk/>
            <pc:sldMk cId="3354743485" sldId="1897"/>
            <ac:picMk id="6" creationId="{E2F5AB2B-5C7A-00BF-FDFD-B2324EB2C2E0}"/>
          </ac:picMkLst>
        </pc:picChg>
        <pc:picChg chg="add mod">
          <ac:chgData name="Yoel Kortick" userId="167978f5-7f40-4909-85d5-d4149554ad4e" providerId="ADAL" clId="{3C65A71A-7FC4-4828-ABC2-41B911A1AA0F}" dt="2024-02-08T07:58:08.533" v="1656" actId="1036"/>
          <ac:picMkLst>
            <pc:docMk/>
            <pc:sldMk cId="3354743485" sldId="1897"/>
            <ac:picMk id="11" creationId="{5D077227-16EB-9E79-9C4F-C444173B270D}"/>
          </ac:picMkLst>
        </pc:picChg>
        <pc:cxnChg chg="add mod">
          <ac:chgData name="Yoel Kortick" userId="167978f5-7f40-4909-85d5-d4149554ad4e" providerId="ADAL" clId="{3C65A71A-7FC4-4828-ABC2-41B911A1AA0F}" dt="2024-02-08T07:58:08.533" v="1656" actId="1036"/>
          <ac:cxnSpMkLst>
            <pc:docMk/>
            <pc:sldMk cId="3354743485" sldId="1897"/>
            <ac:cxnSpMk id="16" creationId="{8BEBF03A-09A8-6EB8-8527-45B593B5FC6F}"/>
          </ac:cxnSpMkLst>
        </pc:cxnChg>
        <pc:cxnChg chg="add del mod">
          <ac:chgData name="Yoel Kortick" userId="167978f5-7f40-4909-85d5-d4149554ad4e" providerId="ADAL" clId="{3C65A71A-7FC4-4828-ABC2-41B911A1AA0F}" dt="2024-02-08T07:58:03.362" v="1653" actId="478"/>
          <ac:cxnSpMkLst>
            <pc:docMk/>
            <pc:sldMk cId="3354743485" sldId="1897"/>
            <ac:cxnSpMk id="17" creationId="{886585B9-BD6E-0855-CD9A-A2ACFAC12C98}"/>
          </ac:cxnSpMkLst>
        </pc:cxnChg>
        <pc:cxnChg chg="add mod">
          <ac:chgData name="Yoel Kortick" userId="167978f5-7f40-4909-85d5-d4149554ad4e" providerId="ADAL" clId="{3C65A71A-7FC4-4828-ABC2-41B911A1AA0F}" dt="2024-02-08T07:58:08.533" v="1656" actId="1036"/>
          <ac:cxnSpMkLst>
            <pc:docMk/>
            <pc:sldMk cId="3354743485" sldId="1897"/>
            <ac:cxnSpMk id="18" creationId="{CFDA4787-CD6A-81AD-7FD7-2E67D9982AE5}"/>
          </ac:cxnSpMkLst>
        </pc:cxnChg>
      </pc:sldChg>
      <pc:sldChg chg="addSp delSp modSp add mod">
        <pc:chgData name="Yoel Kortick" userId="167978f5-7f40-4909-85d5-d4149554ad4e" providerId="ADAL" clId="{3C65A71A-7FC4-4828-ABC2-41B911A1AA0F}" dt="2024-02-08T08:02:44.136" v="1752" actId="14100"/>
        <pc:sldMkLst>
          <pc:docMk/>
          <pc:sldMk cId="2654211023" sldId="1898"/>
        </pc:sldMkLst>
        <pc:spChg chg="add mod">
          <ac:chgData name="Yoel Kortick" userId="167978f5-7f40-4909-85d5-d4149554ad4e" providerId="ADAL" clId="{3C65A71A-7FC4-4828-ABC2-41B911A1AA0F}" dt="2024-02-08T08:00:39.642" v="1671" actId="1038"/>
          <ac:spMkLst>
            <pc:docMk/>
            <pc:sldMk cId="2654211023" sldId="1898"/>
            <ac:spMk id="8" creationId="{695D2FE0-AE3A-68E4-60B3-18C93C0D36E8}"/>
          </ac:spMkLst>
        </pc:spChg>
        <pc:spChg chg="add mod">
          <ac:chgData name="Yoel Kortick" userId="167978f5-7f40-4909-85d5-d4149554ad4e" providerId="ADAL" clId="{3C65A71A-7FC4-4828-ABC2-41B911A1AA0F}" dt="2024-02-08T08:01:22.939" v="1735" actId="14100"/>
          <ac:spMkLst>
            <pc:docMk/>
            <pc:sldMk cId="2654211023" sldId="1898"/>
            <ac:spMk id="10" creationId="{DB168078-87C4-F0E9-1B41-EC30C1E10807}"/>
          </ac:spMkLst>
        </pc:spChg>
        <pc:spChg chg="add mod">
          <ac:chgData name="Yoel Kortick" userId="167978f5-7f40-4909-85d5-d4149554ad4e" providerId="ADAL" clId="{3C65A71A-7FC4-4828-ABC2-41B911A1AA0F}" dt="2024-02-08T08:01:44.565" v="1739" actId="14100"/>
          <ac:spMkLst>
            <pc:docMk/>
            <pc:sldMk cId="2654211023" sldId="1898"/>
            <ac:spMk id="13" creationId="{B757D4B2-2324-DDEE-EE4B-123C4F11350F}"/>
          </ac:spMkLst>
        </pc:spChg>
        <pc:spChg chg="del">
          <ac:chgData name="Yoel Kortick" userId="167978f5-7f40-4909-85d5-d4149554ad4e" providerId="ADAL" clId="{3C65A71A-7FC4-4828-ABC2-41B911A1AA0F}" dt="2024-02-08T08:00:12.266" v="1663" actId="478"/>
          <ac:spMkLst>
            <pc:docMk/>
            <pc:sldMk cId="2654211023" sldId="1898"/>
            <ac:spMk id="14" creationId="{1EC52B84-DD61-7725-9218-AAEF1BF4FBE8}"/>
          </ac:spMkLst>
        </pc:spChg>
        <pc:spChg chg="del">
          <ac:chgData name="Yoel Kortick" userId="167978f5-7f40-4909-85d5-d4149554ad4e" providerId="ADAL" clId="{3C65A71A-7FC4-4828-ABC2-41B911A1AA0F}" dt="2024-02-08T08:00:15.523" v="1665" actId="478"/>
          <ac:spMkLst>
            <pc:docMk/>
            <pc:sldMk cId="2654211023" sldId="1898"/>
            <ac:spMk id="15" creationId="{6E87B2EF-E3D7-7DEC-FE58-6C66D1640CAB}"/>
          </ac:spMkLst>
        </pc:spChg>
        <pc:spChg chg="add mod">
          <ac:chgData name="Yoel Kortick" userId="167978f5-7f40-4909-85d5-d4149554ad4e" providerId="ADAL" clId="{3C65A71A-7FC4-4828-ABC2-41B911A1AA0F}" dt="2024-02-08T08:02:44.136" v="1752" actId="14100"/>
          <ac:spMkLst>
            <pc:docMk/>
            <pc:sldMk cId="2654211023" sldId="1898"/>
            <ac:spMk id="22" creationId="{D28F9236-EBAD-23AF-194D-8864889A4596}"/>
          </ac:spMkLst>
        </pc:spChg>
        <pc:spChg chg="add mod">
          <ac:chgData name="Yoel Kortick" userId="167978f5-7f40-4909-85d5-d4149554ad4e" providerId="ADAL" clId="{3C65A71A-7FC4-4828-ABC2-41B911A1AA0F}" dt="2024-02-08T08:02:40.544" v="1751" actId="14100"/>
          <ac:spMkLst>
            <pc:docMk/>
            <pc:sldMk cId="2654211023" sldId="1898"/>
            <ac:spMk id="23" creationId="{E47B394D-D18E-5425-D510-D67DBCAD2151}"/>
          </ac:spMkLst>
        </pc:spChg>
        <pc:picChg chg="add del">
          <ac:chgData name="Yoel Kortick" userId="167978f5-7f40-4909-85d5-d4149554ad4e" providerId="ADAL" clId="{3C65A71A-7FC4-4828-ABC2-41B911A1AA0F}" dt="2024-02-08T08:00:02.355" v="1659" actId="478"/>
          <ac:picMkLst>
            <pc:docMk/>
            <pc:sldMk cId="2654211023" sldId="1898"/>
            <ac:picMk id="5" creationId="{A8267599-6BD6-57DD-F7C4-2B90FD8B274E}"/>
          </ac:picMkLst>
        </pc:picChg>
        <pc:picChg chg="add mod">
          <ac:chgData name="Yoel Kortick" userId="167978f5-7f40-4909-85d5-d4149554ad4e" providerId="ADAL" clId="{3C65A71A-7FC4-4828-ABC2-41B911A1AA0F}" dt="2024-02-08T08:00:30.984" v="1668" actId="208"/>
          <ac:picMkLst>
            <pc:docMk/>
            <pc:sldMk cId="2654211023" sldId="1898"/>
            <ac:picMk id="7" creationId="{606DEF7F-1FBC-5AA1-330C-FDF5820C67AC}"/>
          </ac:picMkLst>
        </pc:picChg>
        <pc:cxnChg chg="add mod">
          <ac:chgData name="Yoel Kortick" userId="167978f5-7f40-4909-85d5-d4149554ad4e" providerId="ADAL" clId="{3C65A71A-7FC4-4828-ABC2-41B911A1AA0F}" dt="2024-02-08T08:01:26.848" v="1737" actId="14100"/>
          <ac:cxnSpMkLst>
            <pc:docMk/>
            <pc:sldMk cId="2654211023" sldId="1898"/>
            <ac:cxnSpMk id="9" creationId="{522C25B2-6ED7-8590-F934-8CF1B19B2616}"/>
          </ac:cxnSpMkLst>
        </pc:cxnChg>
        <pc:cxnChg chg="mod">
          <ac:chgData name="Yoel Kortick" userId="167978f5-7f40-4909-85d5-d4149554ad4e" providerId="ADAL" clId="{3C65A71A-7FC4-4828-ABC2-41B911A1AA0F}" dt="2024-02-08T08:00:43.769" v="1672" actId="1076"/>
          <ac:cxnSpMkLst>
            <pc:docMk/>
            <pc:sldMk cId="2654211023" sldId="1898"/>
            <ac:cxnSpMk id="16" creationId="{8BEBF03A-09A8-6EB8-8527-45B593B5FC6F}"/>
          </ac:cxnSpMkLst>
        </pc:cxnChg>
        <pc:cxnChg chg="add mod">
          <ac:chgData name="Yoel Kortick" userId="167978f5-7f40-4909-85d5-d4149554ad4e" providerId="ADAL" clId="{3C65A71A-7FC4-4828-ABC2-41B911A1AA0F}" dt="2024-02-08T08:01:54.818" v="1742" actId="1035"/>
          <ac:cxnSpMkLst>
            <pc:docMk/>
            <pc:sldMk cId="2654211023" sldId="1898"/>
            <ac:cxnSpMk id="17" creationId="{83836A9D-4AAA-4F8E-7367-45FA3DB78E9C}"/>
          </ac:cxnSpMkLst>
        </pc:cxnChg>
        <pc:cxnChg chg="del">
          <ac:chgData name="Yoel Kortick" userId="167978f5-7f40-4909-85d5-d4149554ad4e" providerId="ADAL" clId="{3C65A71A-7FC4-4828-ABC2-41B911A1AA0F}" dt="2024-02-08T08:00:13.189" v="1664" actId="478"/>
          <ac:cxnSpMkLst>
            <pc:docMk/>
            <pc:sldMk cId="2654211023" sldId="1898"/>
            <ac:cxnSpMk id="18" creationId="{CFDA4787-CD6A-81AD-7FD7-2E67D9982AE5}"/>
          </ac:cxnSpMkLst>
        </pc:cxnChg>
        <pc:cxnChg chg="add mod">
          <ac:chgData name="Yoel Kortick" userId="167978f5-7f40-4909-85d5-d4149554ad4e" providerId="ADAL" clId="{3C65A71A-7FC4-4828-ABC2-41B911A1AA0F}" dt="2024-02-08T08:02:05.714" v="1745"/>
          <ac:cxnSpMkLst>
            <pc:docMk/>
            <pc:sldMk cId="2654211023" sldId="1898"/>
            <ac:cxnSpMk id="20" creationId="{C9E6AC16-9C60-D811-7B1C-7DCDD6F283F9}"/>
          </ac:cxnSpMkLst>
        </pc:cxnChg>
      </pc:sldChg>
      <pc:sldChg chg="addSp delSp modSp add mod">
        <pc:chgData name="Yoel Kortick" userId="167978f5-7f40-4909-85d5-d4149554ad4e" providerId="ADAL" clId="{3C65A71A-7FC4-4828-ABC2-41B911A1AA0F}" dt="2024-02-08T08:27:59.918" v="1963" actId="14100"/>
        <pc:sldMkLst>
          <pc:docMk/>
          <pc:sldMk cId="1243145980" sldId="1899"/>
        </pc:sldMkLst>
        <pc:spChg chg="del">
          <ac:chgData name="Yoel Kortick" userId="167978f5-7f40-4909-85d5-d4149554ad4e" providerId="ADAL" clId="{3C65A71A-7FC4-4828-ABC2-41B911A1AA0F}" dt="2024-02-08T08:26:16.233" v="1909" actId="478"/>
          <ac:spMkLst>
            <pc:docMk/>
            <pc:sldMk cId="1243145980" sldId="1899"/>
            <ac:spMk id="4" creationId="{7DCC24B9-304C-43F8-A814-5ED2034E8A02}"/>
          </ac:spMkLst>
        </pc:spChg>
        <pc:spChg chg="add del mod">
          <ac:chgData name="Yoel Kortick" userId="167978f5-7f40-4909-85d5-d4149554ad4e" providerId="ADAL" clId="{3C65A71A-7FC4-4828-ABC2-41B911A1AA0F}" dt="2024-02-08T08:26:17.822" v="1910" actId="478"/>
          <ac:spMkLst>
            <pc:docMk/>
            <pc:sldMk cId="1243145980" sldId="1899"/>
            <ac:spMk id="6" creationId="{951FF77D-5501-1ED0-B521-79CA0C63BB49}"/>
          </ac:spMkLst>
        </pc:spChg>
        <pc:spChg chg="del">
          <ac:chgData name="Yoel Kortick" userId="167978f5-7f40-4909-85d5-d4149554ad4e" providerId="ADAL" clId="{3C65A71A-7FC4-4828-ABC2-41B911A1AA0F}" dt="2024-02-08T08:26:19.092" v="1911" actId="478"/>
          <ac:spMkLst>
            <pc:docMk/>
            <pc:sldMk cId="1243145980" sldId="1899"/>
            <ac:spMk id="8" creationId="{E2EE76E4-5861-0B0C-8324-4820965F50FF}"/>
          </ac:spMkLst>
        </pc:spChg>
        <pc:spChg chg="del">
          <ac:chgData name="Yoel Kortick" userId="167978f5-7f40-4909-85d5-d4149554ad4e" providerId="ADAL" clId="{3C65A71A-7FC4-4828-ABC2-41B911A1AA0F}" dt="2024-02-08T08:26:21.228" v="1912" actId="478"/>
          <ac:spMkLst>
            <pc:docMk/>
            <pc:sldMk cId="1243145980" sldId="1899"/>
            <ac:spMk id="9" creationId="{24CEAA15-20AC-8EF2-D9A2-064AD1B4D4B0}"/>
          </ac:spMkLst>
        </pc:spChg>
        <pc:spChg chg="add mod">
          <ac:chgData name="Yoel Kortick" userId="167978f5-7f40-4909-85d5-d4149554ad4e" providerId="ADAL" clId="{3C65A71A-7FC4-4828-ABC2-41B911A1AA0F}" dt="2024-02-08T08:27:45.462" v="1960" actId="1036"/>
          <ac:spMkLst>
            <pc:docMk/>
            <pc:sldMk cId="1243145980" sldId="1899"/>
            <ac:spMk id="10" creationId="{53E2EBFA-28A5-95C6-8EA0-0768E522FCF3}"/>
          </ac:spMkLst>
        </pc:spChg>
        <pc:spChg chg="add mod">
          <ac:chgData name="Yoel Kortick" userId="167978f5-7f40-4909-85d5-d4149554ad4e" providerId="ADAL" clId="{3C65A71A-7FC4-4828-ABC2-41B911A1AA0F}" dt="2024-02-08T08:27:18.551" v="1931" actId="14100"/>
          <ac:spMkLst>
            <pc:docMk/>
            <pc:sldMk cId="1243145980" sldId="1899"/>
            <ac:spMk id="12" creationId="{962535E1-BA7B-00C7-F4E9-CB4F1BFC4582}"/>
          </ac:spMkLst>
        </pc:spChg>
        <pc:spChg chg="add mod">
          <ac:chgData name="Yoel Kortick" userId="167978f5-7f40-4909-85d5-d4149554ad4e" providerId="ADAL" clId="{3C65A71A-7FC4-4828-ABC2-41B911A1AA0F}" dt="2024-02-08T08:27:03.622" v="1924" actId="14100"/>
          <ac:spMkLst>
            <pc:docMk/>
            <pc:sldMk cId="1243145980" sldId="1899"/>
            <ac:spMk id="13" creationId="{C777F89F-B9C5-1354-966E-616E740FCB34}"/>
          </ac:spMkLst>
        </pc:spChg>
        <pc:spChg chg="add mod">
          <ac:chgData name="Yoel Kortick" userId="167978f5-7f40-4909-85d5-d4149554ad4e" providerId="ADAL" clId="{3C65A71A-7FC4-4828-ABC2-41B911A1AA0F}" dt="2024-02-08T08:27:25.897" v="1939" actId="1036"/>
          <ac:spMkLst>
            <pc:docMk/>
            <pc:sldMk cId="1243145980" sldId="1899"/>
            <ac:spMk id="14" creationId="{FC6DC06B-D8DB-69B8-73CE-4CDFC247C0D4}"/>
          </ac:spMkLst>
        </pc:spChg>
        <pc:picChg chg="mod">
          <ac:chgData name="Yoel Kortick" userId="167978f5-7f40-4909-85d5-d4149554ad4e" providerId="ADAL" clId="{3C65A71A-7FC4-4828-ABC2-41B911A1AA0F}" dt="2024-02-08T08:26:40.740" v="1920" actId="1076"/>
          <ac:picMkLst>
            <pc:docMk/>
            <pc:sldMk cId="1243145980" sldId="1899"/>
            <ac:picMk id="7" creationId="{F6E973DD-7937-6EA8-5A2F-E30DC7FB0CC5}"/>
          </ac:picMkLst>
        </pc:picChg>
        <pc:cxnChg chg="add mod">
          <ac:chgData name="Yoel Kortick" userId="167978f5-7f40-4909-85d5-d4149554ad4e" providerId="ADAL" clId="{3C65A71A-7FC4-4828-ABC2-41B911A1AA0F}" dt="2024-02-08T08:27:59.918" v="1963" actId="14100"/>
          <ac:cxnSpMkLst>
            <pc:docMk/>
            <pc:sldMk cId="1243145980" sldId="1899"/>
            <ac:cxnSpMk id="11" creationId="{D724F99E-858D-C709-CED6-04F3F57F393A}"/>
          </ac:cxnSpMkLst>
        </pc:cxnChg>
        <pc:cxnChg chg="add mod">
          <ac:chgData name="Yoel Kortick" userId="167978f5-7f40-4909-85d5-d4149554ad4e" providerId="ADAL" clId="{3C65A71A-7FC4-4828-ABC2-41B911A1AA0F}" dt="2024-02-08T08:27:23.308" v="1933" actId="14100"/>
          <ac:cxnSpMkLst>
            <pc:docMk/>
            <pc:sldMk cId="1243145980" sldId="1899"/>
            <ac:cxnSpMk id="15" creationId="{7E0BE265-96F8-7E3E-D880-B61D50E90EBE}"/>
          </ac:cxnSpMkLst>
        </pc:cxnChg>
      </pc:sldChg>
      <pc:sldChg chg="addSp modSp add mod">
        <pc:chgData name="Yoel Kortick" userId="167978f5-7f40-4909-85d5-d4149554ad4e" providerId="ADAL" clId="{3C65A71A-7FC4-4828-ABC2-41B911A1AA0F}" dt="2024-02-08T08:35:33.528" v="2097" actId="14100"/>
        <pc:sldMkLst>
          <pc:docMk/>
          <pc:sldMk cId="3124648799" sldId="1900"/>
        </pc:sldMkLst>
        <pc:spChg chg="mod">
          <ac:chgData name="Yoel Kortick" userId="167978f5-7f40-4909-85d5-d4149554ad4e" providerId="ADAL" clId="{3C65A71A-7FC4-4828-ABC2-41B911A1AA0F}" dt="2024-02-08T08:33:36.949" v="2075"/>
          <ac:spMkLst>
            <pc:docMk/>
            <pc:sldMk cId="3124648799" sldId="1900"/>
            <ac:spMk id="5" creationId="{6FC865D0-DC0C-4530-4DD1-862594AB6C57}"/>
          </ac:spMkLst>
        </pc:spChg>
        <pc:spChg chg="mod">
          <ac:chgData name="Yoel Kortick" userId="167978f5-7f40-4909-85d5-d4149554ad4e" providerId="ADAL" clId="{3C65A71A-7FC4-4828-ABC2-41B911A1AA0F}" dt="2024-02-08T08:35:26.479" v="2095" actId="1076"/>
          <ac:spMkLst>
            <pc:docMk/>
            <pc:sldMk cId="3124648799" sldId="1900"/>
            <ac:spMk id="6" creationId="{C99B5FCF-4C7E-E8AC-9576-3116D3B1591B}"/>
          </ac:spMkLst>
        </pc:spChg>
        <pc:spChg chg="mod">
          <ac:chgData name="Yoel Kortick" userId="167978f5-7f40-4909-85d5-d4149554ad4e" providerId="ADAL" clId="{3C65A71A-7FC4-4828-ABC2-41B911A1AA0F}" dt="2024-02-08T08:35:18.611" v="2092" actId="1076"/>
          <ac:spMkLst>
            <pc:docMk/>
            <pc:sldMk cId="3124648799" sldId="1900"/>
            <ac:spMk id="15" creationId="{69DD0549-C76D-FE2B-FEA1-C90488B78FDD}"/>
          </ac:spMkLst>
        </pc:spChg>
        <pc:spChg chg="mod">
          <ac:chgData name="Yoel Kortick" userId="167978f5-7f40-4909-85d5-d4149554ad4e" providerId="ADAL" clId="{3C65A71A-7FC4-4828-ABC2-41B911A1AA0F}" dt="2024-02-08T08:35:08.357" v="2089" actId="1076"/>
          <ac:spMkLst>
            <pc:docMk/>
            <pc:sldMk cId="3124648799" sldId="1900"/>
            <ac:spMk id="16" creationId="{3A163D94-022A-8643-2734-8A211B8627AB}"/>
          </ac:spMkLst>
        </pc:spChg>
        <pc:spChg chg="mod">
          <ac:chgData name="Yoel Kortick" userId="167978f5-7f40-4909-85d5-d4149554ad4e" providerId="ADAL" clId="{3C65A71A-7FC4-4828-ABC2-41B911A1AA0F}" dt="2024-02-08T08:34:56.998" v="2085" actId="1076"/>
          <ac:spMkLst>
            <pc:docMk/>
            <pc:sldMk cId="3124648799" sldId="1900"/>
            <ac:spMk id="42" creationId="{FED99304-4A80-00D6-E9EE-617389BFAFD6}"/>
          </ac:spMkLst>
        </pc:spChg>
        <pc:picChg chg="mod">
          <ac:chgData name="Yoel Kortick" userId="167978f5-7f40-4909-85d5-d4149554ad4e" providerId="ADAL" clId="{3C65A71A-7FC4-4828-ABC2-41B911A1AA0F}" dt="2024-02-08T08:35:05.552" v="2088" actId="1076"/>
          <ac:picMkLst>
            <pc:docMk/>
            <pc:sldMk cId="3124648799" sldId="1900"/>
            <ac:picMk id="31" creationId="{0B3EB5C9-9FBB-F7D8-E4EA-B3A0E2C0440D}"/>
          </ac:picMkLst>
        </pc:picChg>
        <pc:cxnChg chg="add mod">
          <ac:chgData name="Yoel Kortick" userId="167978f5-7f40-4909-85d5-d4149554ad4e" providerId="ADAL" clId="{3C65A71A-7FC4-4828-ABC2-41B911A1AA0F}" dt="2024-02-08T08:34:31.943" v="2082" actId="14100"/>
          <ac:cxnSpMkLst>
            <pc:docMk/>
            <pc:sldMk cId="3124648799" sldId="1900"/>
            <ac:cxnSpMk id="7" creationId="{6D0EDF65-EE3E-07E9-D1E8-0656762DDC02}"/>
          </ac:cxnSpMkLst>
        </pc:cxnChg>
        <pc:cxnChg chg="add mod">
          <ac:chgData name="Yoel Kortick" userId="167978f5-7f40-4909-85d5-d4149554ad4e" providerId="ADAL" clId="{3C65A71A-7FC4-4828-ABC2-41B911A1AA0F}" dt="2024-02-08T08:34:34.231" v="2083" actId="14100"/>
          <ac:cxnSpMkLst>
            <pc:docMk/>
            <pc:sldMk cId="3124648799" sldId="1900"/>
            <ac:cxnSpMk id="8" creationId="{B6D98E7E-FA71-D2E0-4679-3F435244B9E5}"/>
          </ac:cxnSpMkLst>
        </pc:cxnChg>
        <pc:cxnChg chg="add mod">
          <ac:chgData name="Yoel Kortick" userId="167978f5-7f40-4909-85d5-d4149554ad4e" providerId="ADAL" clId="{3C65A71A-7FC4-4828-ABC2-41B911A1AA0F}" dt="2024-02-08T08:34:23.056" v="2080" actId="1076"/>
          <ac:cxnSpMkLst>
            <pc:docMk/>
            <pc:sldMk cId="3124648799" sldId="1900"/>
            <ac:cxnSpMk id="9" creationId="{56F3FA0D-1670-728B-2872-39647700695D}"/>
          </ac:cxnSpMkLst>
        </pc:cxnChg>
        <pc:cxnChg chg="mod">
          <ac:chgData name="Yoel Kortick" userId="167978f5-7f40-4909-85d5-d4149554ad4e" providerId="ADAL" clId="{3C65A71A-7FC4-4828-ABC2-41B911A1AA0F}" dt="2024-02-08T08:35:33.528" v="2097" actId="14100"/>
          <ac:cxnSpMkLst>
            <pc:docMk/>
            <pc:sldMk cId="3124648799" sldId="1900"/>
            <ac:cxnSpMk id="19" creationId="{72CC1BAD-97A1-D4DD-03A7-B7E208C7D81A}"/>
          </ac:cxnSpMkLst>
        </pc:cxnChg>
        <pc:cxnChg chg="mod">
          <ac:chgData name="Yoel Kortick" userId="167978f5-7f40-4909-85d5-d4149554ad4e" providerId="ADAL" clId="{3C65A71A-7FC4-4828-ABC2-41B911A1AA0F}" dt="2024-02-08T08:35:22.873" v="2094" actId="14100"/>
          <ac:cxnSpMkLst>
            <pc:docMk/>
            <pc:sldMk cId="3124648799" sldId="1900"/>
            <ac:cxnSpMk id="37" creationId="{8D5557D0-7C71-103F-D404-0B985E1C56EE}"/>
          </ac:cxnSpMkLst>
        </pc:cxnChg>
        <pc:cxnChg chg="mod">
          <ac:chgData name="Yoel Kortick" userId="167978f5-7f40-4909-85d5-d4149554ad4e" providerId="ADAL" clId="{3C65A71A-7FC4-4828-ABC2-41B911A1AA0F}" dt="2024-02-08T08:35:14.303" v="2091" actId="14100"/>
          <ac:cxnSpMkLst>
            <pc:docMk/>
            <pc:sldMk cId="3124648799" sldId="1900"/>
            <ac:cxnSpMk id="40" creationId="{F30CF790-21B7-E5B7-CF88-2420ED9405EB}"/>
          </ac:cxnSpMkLst>
        </pc:cxnChg>
        <pc:cxnChg chg="mod">
          <ac:chgData name="Yoel Kortick" userId="167978f5-7f40-4909-85d5-d4149554ad4e" providerId="ADAL" clId="{3C65A71A-7FC4-4828-ABC2-41B911A1AA0F}" dt="2024-02-08T08:35:03.057" v="2086" actId="14100"/>
          <ac:cxnSpMkLst>
            <pc:docMk/>
            <pc:sldMk cId="3124648799" sldId="1900"/>
            <ac:cxnSpMk id="43" creationId="{AF1A4FBC-C43D-8F79-6EF7-6D00B7E645E5}"/>
          </ac:cxnSpMkLst>
        </pc:cxnChg>
      </pc:sldChg>
      <pc:sldChg chg="modSp add mod">
        <pc:chgData name="Yoel Kortick" userId="167978f5-7f40-4909-85d5-d4149554ad4e" providerId="ADAL" clId="{3C65A71A-7FC4-4828-ABC2-41B911A1AA0F}" dt="2024-02-08T08:36:26.880" v="2106" actId="14100"/>
        <pc:sldMkLst>
          <pc:docMk/>
          <pc:sldMk cId="531905131" sldId="1901"/>
        </pc:sldMkLst>
        <pc:spChg chg="mod">
          <ac:chgData name="Yoel Kortick" userId="167978f5-7f40-4909-85d5-d4149554ad4e" providerId="ADAL" clId="{3C65A71A-7FC4-4828-ABC2-41B911A1AA0F}" dt="2024-02-08T08:36:26.880" v="2106" actId="14100"/>
          <ac:spMkLst>
            <pc:docMk/>
            <pc:sldMk cId="531905131" sldId="1901"/>
            <ac:spMk id="4" creationId="{A1FE6F9A-C018-4915-94D1-7B4CD1DF4BFF}"/>
          </ac:spMkLst>
        </pc:spChg>
      </pc:sldChg>
      <pc:sldChg chg="modSp add mod">
        <pc:chgData name="Yoel Kortick" userId="167978f5-7f40-4909-85d5-d4149554ad4e" providerId="ADAL" clId="{3C65A71A-7FC4-4828-ABC2-41B911A1AA0F}" dt="2024-02-08T09:14:06.254" v="2698" actId="6549"/>
        <pc:sldMkLst>
          <pc:docMk/>
          <pc:sldMk cId="544289678" sldId="1902"/>
        </pc:sldMkLst>
        <pc:spChg chg="mod">
          <ac:chgData name="Yoel Kortick" userId="167978f5-7f40-4909-85d5-d4149554ad4e" providerId="ADAL" clId="{3C65A71A-7FC4-4828-ABC2-41B911A1AA0F}" dt="2024-02-08T08:36:31.809" v="2107"/>
          <ac:spMkLst>
            <pc:docMk/>
            <pc:sldMk cId="544289678" sldId="1902"/>
            <ac:spMk id="3" creationId="{294BC29B-83C8-416D-9BA2-59380269EFCE}"/>
          </ac:spMkLst>
        </pc:spChg>
        <pc:spChg chg="mod">
          <ac:chgData name="Yoel Kortick" userId="167978f5-7f40-4909-85d5-d4149554ad4e" providerId="ADAL" clId="{3C65A71A-7FC4-4828-ABC2-41B911A1AA0F}" dt="2024-02-08T09:14:06.254" v="2698" actId="6549"/>
          <ac:spMkLst>
            <pc:docMk/>
            <pc:sldMk cId="544289678" sldId="1902"/>
            <ac:spMk id="4" creationId="{7DCC24B9-304C-43F8-A814-5ED2034E8A02}"/>
          </ac:spMkLst>
        </pc:spChg>
      </pc:sldChg>
      <pc:sldChg chg="addSp modSp add mod">
        <pc:chgData name="Yoel Kortick" userId="167978f5-7f40-4909-85d5-d4149554ad4e" providerId="ADAL" clId="{3C65A71A-7FC4-4828-ABC2-41B911A1AA0F}" dt="2024-02-08T08:40:19.483" v="2142" actId="1037"/>
        <pc:sldMkLst>
          <pc:docMk/>
          <pc:sldMk cId="4099408433" sldId="1903"/>
        </pc:sldMkLst>
        <pc:spChg chg="mod">
          <ac:chgData name="Yoel Kortick" userId="167978f5-7f40-4909-85d5-d4149554ad4e" providerId="ADAL" clId="{3C65A71A-7FC4-4828-ABC2-41B911A1AA0F}" dt="2024-02-08T08:37:24.858" v="2117" actId="14100"/>
          <ac:spMkLst>
            <pc:docMk/>
            <pc:sldMk cId="4099408433" sldId="1903"/>
            <ac:spMk id="4" creationId="{7DCC24B9-304C-43F8-A814-5ED2034E8A02}"/>
          </ac:spMkLst>
        </pc:spChg>
        <pc:spChg chg="add mod">
          <ac:chgData name="Yoel Kortick" userId="167978f5-7f40-4909-85d5-d4149554ad4e" providerId="ADAL" clId="{3C65A71A-7FC4-4828-ABC2-41B911A1AA0F}" dt="2024-02-08T08:38:51.531" v="2122" actId="208"/>
          <ac:spMkLst>
            <pc:docMk/>
            <pc:sldMk cId="4099408433" sldId="1903"/>
            <ac:spMk id="5" creationId="{7F10F041-7690-F753-CEE9-ED12FB18A99A}"/>
          </ac:spMkLst>
        </pc:spChg>
        <pc:spChg chg="add mod">
          <ac:chgData name="Yoel Kortick" userId="167978f5-7f40-4909-85d5-d4149554ad4e" providerId="ADAL" clId="{3C65A71A-7FC4-4828-ABC2-41B911A1AA0F}" dt="2024-02-08T08:39:46.791" v="2133" actId="1076"/>
          <ac:spMkLst>
            <pc:docMk/>
            <pc:sldMk cId="4099408433" sldId="1903"/>
            <ac:spMk id="6" creationId="{D3E67603-3D93-FBD2-685F-85B69B5FE925}"/>
          </ac:spMkLst>
        </pc:spChg>
        <pc:cxnChg chg="add mod">
          <ac:chgData name="Yoel Kortick" userId="167978f5-7f40-4909-85d5-d4149554ad4e" providerId="ADAL" clId="{3C65A71A-7FC4-4828-ABC2-41B911A1AA0F}" dt="2024-02-08T08:40:19.483" v="2142" actId="1037"/>
          <ac:cxnSpMkLst>
            <pc:docMk/>
            <pc:sldMk cId="4099408433" sldId="1903"/>
            <ac:cxnSpMk id="7" creationId="{545C0361-EDB9-6E9D-44DE-0614D9173C88}"/>
          </ac:cxnSpMkLst>
        </pc:cxnChg>
        <pc:cxnChg chg="add mod">
          <ac:chgData name="Yoel Kortick" userId="167978f5-7f40-4909-85d5-d4149554ad4e" providerId="ADAL" clId="{3C65A71A-7FC4-4828-ABC2-41B911A1AA0F}" dt="2024-02-08T08:40:15.975" v="2141" actId="1582"/>
          <ac:cxnSpMkLst>
            <pc:docMk/>
            <pc:sldMk cId="4099408433" sldId="1903"/>
            <ac:cxnSpMk id="8" creationId="{5B15662F-3899-03A7-97B5-D58CE878F0D7}"/>
          </ac:cxnSpMkLst>
        </pc:cxnChg>
      </pc:sldChg>
      <pc:sldChg chg="addSp delSp modSp add mod">
        <pc:chgData name="Yoel Kortick" userId="167978f5-7f40-4909-85d5-d4149554ad4e" providerId="ADAL" clId="{3C65A71A-7FC4-4828-ABC2-41B911A1AA0F}" dt="2024-02-08T08:43:26.478" v="2179" actId="6549"/>
        <pc:sldMkLst>
          <pc:docMk/>
          <pc:sldMk cId="2523928161" sldId="1904"/>
        </pc:sldMkLst>
        <pc:spChg chg="mod">
          <ac:chgData name="Yoel Kortick" userId="167978f5-7f40-4909-85d5-d4149554ad4e" providerId="ADAL" clId="{3C65A71A-7FC4-4828-ABC2-41B911A1AA0F}" dt="2024-02-08T08:43:26.478" v="2179" actId="6549"/>
          <ac:spMkLst>
            <pc:docMk/>
            <pc:sldMk cId="2523928161" sldId="1904"/>
            <ac:spMk id="4" creationId="{7DCC24B9-304C-43F8-A814-5ED2034E8A02}"/>
          </ac:spMkLst>
        </pc:spChg>
        <pc:spChg chg="del">
          <ac:chgData name="Yoel Kortick" userId="167978f5-7f40-4909-85d5-d4149554ad4e" providerId="ADAL" clId="{3C65A71A-7FC4-4828-ABC2-41B911A1AA0F}" dt="2024-02-08T08:40:44.512" v="2145" actId="478"/>
          <ac:spMkLst>
            <pc:docMk/>
            <pc:sldMk cId="2523928161" sldId="1904"/>
            <ac:spMk id="5" creationId="{7F10F041-7690-F753-CEE9-ED12FB18A99A}"/>
          </ac:spMkLst>
        </pc:spChg>
        <pc:spChg chg="del">
          <ac:chgData name="Yoel Kortick" userId="167978f5-7f40-4909-85d5-d4149554ad4e" providerId="ADAL" clId="{3C65A71A-7FC4-4828-ABC2-41B911A1AA0F}" dt="2024-02-08T08:40:44.512" v="2145" actId="478"/>
          <ac:spMkLst>
            <pc:docMk/>
            <pc:sldMk cId="2523928161" sldId="1904"/>
            <ac:spMk id="6" creationId="{D3E67603-3D93-FBD2-685F-85B69B5FE925}"/>
          </ac:spMkLst>
        </pc:spChg>
        <pc:spChg chg="add">
          <ac:chgData name="Yoel Kortick" userId="167978f5-7f40-4909-85d5-d4149554ad4e" providerId="ADAL" clId="{3C65A71A-7FC4-4828-ABC2-41B911A1AA0F}" dt="2024-02-08T08:41:56.110" v="2155" actId="11529"/>
          <ac:spMkLst>
            <pc:docMk/>
            <pc:sldMk cId="2523928161" sldId="1904"/>
            <ac:spMk id="11" creationId="{4AED7B7C-57F5-A583-3922-926D4A9C97C4}"/>
          </ac:spMkLst>
        </pc:spChg>
        <pc:spChg chg="add mod">
          <ac:chgData name="Yoel Kortick" userId="167978f5-7f40-4909-85d5-d4149554ad4e" providerId="ADAL" clId="{3C65A71A-7FC4-4828-ABC2-41B911A1AA0F}" dt="2024-02-08T08:42:01.344" v="2157" actId="14100"/>
          <ac:spMkLst>
            <pc:docMk/>
            <pc:sldMk cId="2523928161" sldId="1904"/>
            <ac:spMk id="12" creationId="{563897C2-7038-1229-C8A7-316D41312BAE}"/>
          </ac:spMkLst>
        </pc:spChg>
        <pc:spChg chg="add mod">
          <ac:chgData name="Yoel Kortick" userId="167978f5-7f40-4909-85d5-d4149554ad4e" providerId="ADAL" clId="{3C65A71A-7FC4-4828-ABC2-41B911A1AA0F}" dt="2024-02-08T08:42:07.477" v="2159" actId="14100"/>
          <ac:spMkLst>
            <pc:docMk/>
            <pc:sldMk cId="2523928161" sldId="1904"/>
            <ac:spMk id="13" creationId="{1114A4D1-0ED5-DDC6-580C-9CF897DA2C06}"/>
          </ac:spMkLst>
        </pc:spChg>
        <pc:picChg chg="add mod">
          <ac:chgData name="Yoel Kortick" userId="167978f5-7f40-4909-85d5-d4149554ad4e" providerId="ADAL" clId="{3C65A71A-7FC4-4828-ABC2-41B911A1AA0F}" dt="2024-02-08T08:41:50.486" v="2154" actId="208"/>
          <ac:picMkLst>
            <pc:docMk/>
            <pc:sldMk cId="2523928161" sldId="1904"/>
            <ac:picMk id="10" creationId="{93DCF01C-400B-633F-DD7C-6EBC46A205C8}"/>
          </ac:picMkLst>
        </pc:picChg>
        <pc:cxnChg chg="del">
          <ac:chgData name="Yoel Kortick" userId="167978f5-7f40-4909-85d5-d4149554ad4e" providerId="ADAL" clId="{3C65A71A-7FC4-4828-ABC2-41B911A1AA0F}" dt="2024-02-08T08:40:44.512" v="2145" actId="478"/>
          <ac:cxnSpMkLst>
            <pc:docMk/>
            <pc:sldMk cId="2523928161" sldId="1904"/>
            <ac:cxnSpMk id="7" creationId="{545C0361-EDB9-6E9D-44DE-0614D9173C88}"/>
          </ac:cxnSpMkLst>
        </pc:cxnChg>
        <pc:cxnChg chg="del">
          <ac:chgData name="Yoel Kortick" userId="167978f5-7f40-4909-85d5-d4149554ad4e" providerId="ADAL" clId="{3C65A71A-7FC4-4828-ABC2-41B911A1AA0F}" dt="2024-02-08T08:40:44.512" v="2145" actId="478"/>
          <ac:cxnSpMkLst>
            <pc:docMk/>
            <pc:sldMk cId="2523928161" sldId="1904"/>
            <ac:cxnSpMk id="8" creationId="{5B15662F-3899-03A7-97B5-D58CE878F0D7}"/>
          </ac:cxnSpMkLst>
        </pc:cxnChg>
      </pc:sldChg>
      <pc:sldChg chg="addSp delSp modSp add mod">
        <pc:chgData name="Yoel Kortick" userId="167978f5-7f40-4909-85d5-d4149554ad4e" providerId="ADAL" clId="{3C65A71A-7FC4-4828-ABC2-41B911A1AA0F}" dt="2024-02-08T08:43:21.089" v="2178" actId="6549"/>
        <pc:sldMkLst>
          <pc:docMk/>
          <pc:sldMk cId="1658367100" sldId="1905"/>
        </pc:sldMkLst>
        <pc:spChg chg="mod">
          <ac:chgData name="Yoel Kortick" userId="167978f5-7f40-4909-85d5-d4149554ad4e" providerId="ADAL" clId="{3C65A71A-7FC4-4828-ABC2-41B911A1AA0F}" dt="2024-02-08T08:43:21.089" v="2178" actId="6549"/>
          <ac:spMkLst>
            <pc:docMk/>
            <pc:sldMk cId="1658367100" sldId="1905"/>
            <ac:spMk id="4" creationId="{7DCC24B9-304C-43F8-A814-5ED2034E8A02}"/>
          </ac:spMkLst>
        </pc:spChg>
        <pc:spChg chg="mod">
          <ac:chgData name="Yoel Kortick" userId="167978f5-7f40-4909-85d5-d4149554ad4e" providerId="ADAL" clId="{3C65A71A-7FC4-4828-ABC2-41B911A1AA0F}" dt="2024-02-08T08:43:11.353" v="2176" actId="14100"/>
          <ac:spMkLst>
            <pc:docMk/>
            <pc:sldMk cId="1658367100" sldId="1905"/>
            <ac:spMk id="11" creationId="{4AED7B7C-57F5-A583-3922-926D4A9C97C4}"/>
          </ac:spMkLst>
        </pc:spChg>
        <pc:spChg chg="mod">
          <ac:chgData name="Yoel Kortick" userId="167978f5-7f40-4909-85d5-d4149554ad4e" providerId="ADAL" clId="{3C65A71A-7FC4-4828-ABC2-41B911A1AA0F}" dt="2024-02-08T08:43:07.094" v="2174" actId="14100"/>
          <ac:spMkLst>
            <pc:docMk/>
            <pc:sldMk cId="1658367100" sldId="1905"/>
            <ac:spMk id="12" creationId="{563897C2-7038-1229-C8A7-316D41312BAE}"/>
          </ac:spMkLst>
        </pc:spChg>
        <pc:spChg chg="mod">
          <ac:chgData name="Yoel Kortick" userId="167978f5-7f40-4909-85d5-d4149554ad4e" providerId="ADAL" clId="{3C65A71A-7FC4-4828-ABC2-41B911A1AA0F}" dt="2024-02-08T08:43:01.517" v="2172" actId="1036"/>
          <ac:spMkLst>
            <pc:docMk/>
            <pc:sldMk cId="1658367100" sldId="1905"/>
            <ac:spMk id="13" creationId="{1114A4D1-0ED5-DDC6-580C-9CF897DA2C06}"/>
          </ac:spMkLst>
        </pc:spChg>
        <pc:picChg chg="add mod ord">
          <ac:chgData name="Yoel Kortick" userId="167978f5-7f40-4909-85d5-d4149554ad4e" providerId="ADAL" clId="{3C65A71A-7FC4-4828-ABC2-41B911A1AA0F}" dt="2024-02-08T08:43:13.176" v="2177" actId="208"/>
          <ac:picMkLst>
            <pc:docMk/>
            <pc:sldMk cId="1658367100" sldId="1905"/>
            <ac:picMk id="6" creationId="{0A3E1B3C-F5BE-C73C-FA66-D3A945B39E96}"/>
          </ac:picMkLst>
        </pc:picChg>
        <pc:picChg chg="del">
          <ac:chgData name="Yoel Kortick" userId="167978f5-7f40-4909-85d5-d4149554ad4e" providerId="ADAL" clId="{3C65A71A-7FC4-4828-ABC2-41B911A1AA0F}" dt="2024-02-08T08:42:11.216" v="2161" actId="478"/>
          <ac:picMkLst>
            <pc:docMk/>
            <pc:sldMk cId="1658367100" sldId="1905"/>
            <ac:picMk id="10" creationId="{93DCF01C-400B-633F-DD7C-6EBC46A205C8}"/>
          </ac:picMkLst>
        </pc:picChg>
      </pc:sldChg>
      <pc:sldChg chg="addSp delSp modSp add mod">
        <pc:chgData name="Yoel Kortick" userId="167978f5-7f40-4909-85d5-d4149554ad4e" providerId="ADAL" clId="{3C65A71A-7FC4-4828-ABC2-41B911A1AA0F}" dt="2024-02-08T08:46:33.674" v="2207" actId="208"/>
        <pc:sldMkLst>
          <pc:docMk/>
          <pc:sldMk cId="512723343" sldId="1906"/>
        </pc:sldMkLst>
        <pc:spChg chg="mod">
          <ac:chgData name="Yoel Kortick" userId="167978f5-7f40-4909-85d5-d4149554ad4e" providerId="ADAL" clId="{3C65A71A-7FC4-4828-ABC2-41B911A1AA0F}" dt="2024-02-08T08:44:08.381" v="2181"/>
          <ac:spMkLst>
            <pc:docMk/>
            <pc:sldMk cId="512723343" sldId="1906"/>
            <ac:spMk id="4" creationId="{7DCC24B9-304C-43F8-A814-5ED2034E8A02}"/>
          </ac:spMkLst>
        </pc:spChg>
        <pc:spChg chg="add mod">
          <ac:chgData name="Yoel Kortick" userId="167978f5-7f40-4909-85d5-d4149554ad4e" providerId="ADAL" clId="{3C65A71A-7FC4-4828-ABC2-41B911A1AA0F}" dt="2024-02-08T08:46:31.165" v="2206" actId="14100"/>
          <ac:spMkLst>
            <pc:docMk/>
            <pc:sldMk cId="512723343" sldId="1906"/>
            <ac:spMk id="8" creationId="{81199329-F7DB-80D8-82D1-02036881E85F}"/>
          </ac:spMkLst>
        </pc:spChg>
        <pc:spChg chg="mod">
          <ac:chgData name="Yoel Kortick" userId="167978f5-7f40-4909-85d5-d4149554ad4e" providerId="ADAL" clId="{3C65A71A-7FC4-4828-ABC2-41B911A1AA0F}" dt="2024-02-08T08:46:22.951" v="2204" actId="14100"/>
          <ac:spMkLst>
            <pc:docMk/>
            <pc:sldMk cId="512723343" sldId="1906"/>
            <ac:spMk id="11" creationId="{4AED7B7C-57F5-A583-3922-926D4A9C97C4}"/>
          </ac:spMkLst>
        </pc:spChg>
        <pc:spChg chg="del">
          <ac:chgData name="Yoel Kortick" userId="167978f5-7f40-4909-85d5-d4149554ad4e" providerId="ADAL" clId="{3C65A71A-7FC4-4828-ABC2-41B911A1AA0F}" dt="2024-02-08T08:45:51.478" v="2183" actId="478"/>
          <ac:spMkLst>
            <pc:docMk/>
            <pc:sldMk cId="512723343" sldId="1906"/>
            <ac:spMk id="12" creationId="{563897C2-7038-1229-C8A7-316D41312BAE}"/>
          </ac:spMkLst>
        </pc:spChg>
        <pc:spChg chg="del">
          <ac:chgData name="Yoel Kortick" userId="167978f5-7f40-4909-85d5-d4149554ad4e" providerId="ADAL" clId="{3C65A71A-7FC4-4828-ABC2-41B911A1AA0F}" dt="2024-02-08T08:45:52.461" v="2184" actId="478"/>
          <ac:spMkLst>
            <pc:docMk/>
            <pc:sldMk cId="512723343" sldId="1906"/>
            <ac:spMk id="13" creationId="{1114A4D1-0ED5-DDC6-580C-9CF897DA2C06}"/>
          </ac:spMkLst>
        </pc:spChg>
        <pc:picChg chg="del">
          <ac:chgData name="Yoel Kortick" userId="167978f5-7f40-4909-85d5-d4149554ad4e" providerId="ADAL" clId="{3C65A71A-7FC4-4828-ABC2-41B911A1AA0F}" dt="2024-02-08T08:45:50.425" v="2182" actId="478"/>
          <ac:picMkLst>
            <pc:docMk/>
            <pc:sldMk cId="512723343" sldId="1906"/>
            <ac:picMk id="6" creationId="{0A3E1B3C-F5BE-C73C-FA66-D3A945B39E96}"/>
          </ac:picMkLst>
        </pc:picChg>
        <pc:picChg chg="add mod ord">
          <ac:chgData name="Yoel Kortick" userId="167978f5-7f40-4909-85d5-d4149554ad4e" providerId="ADAL" clId="{3C65A71A-7FC4-4828-ABC2-41B911A1AA0F}" dt="2024-02-08T08:46:33.674" v="2207" actId="208"/>
          <ac:picMkLst>
            <pc:docMk/>
            <pc:sldMk cId="512723343" sldId="1906"/>
            <ac:picMk id="7" creationId="{BF4925A2-0613-4BC4-D950-CB062AE548E1}"/>
          </ac:picMkLst>
        </pc:picChg>
      </pc:sldChg>
      <pc:sldChg chg="addSp delSp modSp add mod">
        <pc:chgData name="Yoel Kortick" userId="167978f5-7f40-4909-85d5-d4149554ad4e" providerId="ADAL" clId="{3C65A71A-7FC4-4828-ABC2-41B911A1AA0F}" dt="2024-02-08T08:52:45.544" v="2331" actId="14100"/>
        <pc:sldMkLst>
          <pc:docMk/>
          <pc:sldMk cId="2410251122" sldId="1907"/>
        </pc:sldMkLst>
        <pc:spChg chg="mod">
          <ac:chgData name="Yoel Kortick" userId="167978f5-7f40-4909-85d5-d4149554ad4e" providerId="ADAL" clId="{3C65A71A-7FC4-4828-ABC2-41B911A1AA0F}" dt="2024-02-08T08:49:24.774" v="2235" actId="20577"/>
          <ac:spMkLst>
            <pc:docMk/>
            <pc:sldMk cId="2410251122" sldId="1907"/>
            <ac:spMk id="4" creationId="{7DCC24B9-304C-43F8-A814-5ED2034E8A02}"/>
          </ac:spMkLst>
        </pc:spChg>
        <pc:spChg chg="del">
          <ac:chgData name="Yoel Kortick" userId="167978f5-7f40-4909-85d5-d4149554ad4e" providerId="ADAL" clId="{3C65A71A-7FC4-4828-ABC2-41B911A1AA0F}" dt="2024-02-08T08:50:10.236" v="2240" actId="478"/>
          <ac:spMkLst>
            <pc:docMk/>
            <pc:sldMk cId="2410251122" sldId="1907"/>
            <ac:spMk id="8" creationId="{81199329-F7DB-80D8-82D1-02036881E85F}"/>
          </ac:spMkLst>
        </pc:spChg>
        <pc:spChg chg="add mod">
          <ac:chgData name="Yoel Kortick" userId="167978f5-7f40-4909-85d5-d4149554ad4e" providerId="ADAL" clId="{3C65A71A-7FC4-4828-ABC2-41B911A1AA0F}" dt="2024-02-08T08:50:39.814" v="2252" actId="1582"/>
          <ac:spMkLst>
            <pc:docMk/>
            <pc:sldMk cId="2410251122" sldId="1907"/>
            <ac:spMk id="9" creationId="{74CEF4C4-CB49-C364-0DBF-00710537DD3E}"/>
          </ac:spMkLst>
        </pc:spChg>
        <pc:spChg chg="add del mod">
          <ac:chgData name="Yoel Kortick" userId="167978f5-7f40-4909-85d5-d4149554ad4e" providerId="ADAL" clId="{3C65A71A-7FC4-4828-ABC2-41B911A1AA0F}" dt="2024-02-08T08:51:31.250" v="2289" actId="478"/>
          <ac:spMkLst>
            <pc:docMk/>
            <pc:sldMk cId="2410251122" sldId="1907"/>
            <ac:spMk id="10" creationId="{9217D201-8473-7425-F955-EAA26A8082B6}"/>
          </ac:spMkLst>
        </pc:spChg>
        <pc:spChg chg="del">
          <ac:chgData name="Yoel Kortick" userId="167978f5-7f40-4909-85d5-d4149554ad4e" providerId="ADAL" clId="{3C65A71A-7FC4-4828-ABC2-41B911A1AA0F}" dt="2024-02-08T08:50:10.937" v="2241" actId="478"/>
          <ac:spMkLst>
            <pc:docMk/>
            <pc:sldMk cId="2410251122" sldId="1907"/>
            <ac:spMk id="11" creationId="{4AED7B7C-57F5-A583-3922-926D4A9C97C4}"/>
          </ac:spMkLst>
        </pc:spChg>
        <pc:spChg chg="add del mod">
          <ac:chgData name="Yoel Kortick" userId="167978f5-7f40-4909-85d5-d4149554ad4e" providerId="ADAL" clId="{3C65A71A-7FC4-4828-ABC2-41B911A1AA0F}" dt="2024-02-08T08:51:32.701" v="2291" actId="478"/>
          <ac:spMkLst>
            <pc:docMk/>
            <pc:sldMk cId="2410251122" sldId="1907"/>
            <ac:spMk id="12" creationId="{C734EBD4-43E3-9252-7973-F7AC6CCDA2F5}"/>
          </ac:spMkLst>
        </pc:spChg>
        <pc:spChg chg="add mod">
          <ac:chgData name="Yoel Kortick" userId="167978f5-7f40-4909-85d5-d4149554ad4e" providerId="ADAL" clId="{3C65A71A-7FC4-4828-ABC2-41B911A1AA0F}" dt="2024-02-08T08:51:12.589" v="2286" actId="14100"/>
          <ac:spMkLst>
            <pc:docMk/>
            <pc:sldMk cId="2410251122" sldId="1907"/>
            <ac:spMk id="13" creationId="{A6589680-4F1A-2DF0-1525-1177B26A4C5D}"/>
          </ac:spMkLst>
        </pc:spChg>
        <pc:spChg chg="add mod">
          <ac:chgData name="Yoel Kortick" userId="167978f5-7f40-4909-85d5-d4149554ad4e" providerId="ADAL" clId="{3C65A71A-7FC4-4828-ABC2-41B911A1AA0F}" dt="2024-02-08T08:51:51.016" v="2321" actId="20577"/>
          <ac:spMkLst>
            <pc:docMk/>
            <pc:sldMk cId="2410251122" sldId="1907"/>
            <ac:spMk id="18" creationId="{151840DE-DCA6-E22D-E8C4-CF3F50761FB3}"/>
          </ac:spMkLst>
        </pc:spChg>
        <pc:spChg chg="add mod">
          <ac:chgData name="Yoel Kortick" userId="167978f5-7f40-4909-85d5-d4149554ad4e" providerId="ADAL" clId="{3C65A71A-7FC4-4828-ABC2-41B911A1AA0F}" dt="2024-02-08T08:52:06.104" v="2325" actId="1036"/>
          <ac:spMkLst>
            <pc:docMk/>
            <pc:sldMk cId="2410251122" sldId="1907"/>
            <ac:spMk id="19" creationId="{ED111459-96F2-0944-D7CB-68D82DA8E097}"/>
          </ac:spMkLst>
        </pc:spChg>
        <pc:spChg chg="add mod">
          <ac:chgData name="Yoel Kortick" userId="167978f5-7f40-4909-85d5-d4149554ad4e" providerId="ADAL" clId="{3C65A71A-7FC4-4828-ABC2-41B911A1AA0F}" dt="2024-02-08T08:52:27.580" v="2326" actId="571"/>
          <ac:spMkLst>
            <pc:docMk/>
            <pc:sldMk cId="2410251122" sldId="1907"/>
            <ac:spMk id="20" creationId="{BFC2D5CB-B359-D1BC-FA84-FD6A374EA734}"/>
          </ac:spMkLst>
        </pc:spChg>
        <pc:picChg chg="add mod ord">
          <ac:chgData name="Yoel Kortick" userId="167978f5-7f40-4909-85d5-d4149554ad4e" providerId="ADAL" clId="{3C65A71A-7FC4-4828-ABC2-41B911A1AA0F}" dt="2024-02-08T08:50:13.008" v="2242" actId="208"/>
          <ac:picMkLst>
            <pc:docMk/>
            <pc:sldMk cId="2410251122" sldId="1907"/>
            <ac:picMk id="6" creationId="{DF181522-D9E6-A7C0-A26D-8146AEF41F02}"/>
          </ac:picMkLst>
        </pc:picChg>
        <pc:picChg chg="del">
          <ac:chgData name="Yoel Kortick" userId="167978f5-7f40-4909-85d5-d4149554ad4e" providerId="ADAL" clId="{3C65A71A-7FC4-4828-ABC2-41B911A1AA0F}" dt="2024-02-08T08:48:46.512" v="2209" actId="478"/>
          <ac:picMkLst>
            <pc:docMk/>
            <pc:sldMk cId="2410251122" sldId="1907"/>
            <ac:picMk id="7" creationId="{BF4925A2-0613-4BC4-D950-CB062AE548E1}"/>
          </ac:picMkLst>
        </pc:picChg>
        <pc:cxnChg chg="add mod">
          <ac:chgData name="Yoel Kortick" userId="167978f5-7f40-4909-85d5-d4149554ad4e" providerId="ADAL" clId="{3C65A71A-7FC4-4828-ABC2-41B911A1AA0F}" dt="2024-02-08T08:50:39.814" v="2252" actId="1582"/>
          <ac:cxnSpMkLst>
            <pc:docMk/>
            <pc:sldMk cId="2410251122" sldId="1907"/>
            <ac:cxnSpMk id="14" creationId="{2013CA40-9231-8AAC-A458-ED7EB1E345AD}"/>
          </ac:cxnSpMkLst>
        </pc:cxnChg>
        <pc:cxnChg chg="add del mod">
          <ac:chgData name="Yoel Kortick" userId="167978f5-7f40-4909-85d5-d4149554ad4e" providerId="ADAL" clId="{3C65A71A-7FC4-4828-ABC2-41B911A1AA0F}" dt="2024-02-08T08:51:30.483" v="2288" actId="478"/>
          <ac:cxnSpMkLst>
            <pc:docMk/>
            <pc:sldMk cId="2410251122" sldId="1907"/>
            <ac:cxnSpMk id="15" creationId="{53E5FE99-6C15-78EE-57F7-E6B77F624D35}"/>
          </ac:cxnSpMkLst>
        </pc:cxnChg>
        <pc:cxnChg chg="add del mod">
          <ac:chgData name="Yoel Kortick" userId="167978f5-7f40-4909-85d5-d4149554ad4e" providerId="ADAL" clId="{3C65A71A-7FC4-4828-ABC2-41B911A1AA0F}" dt="2024-02-08T08:51:29.212" v="2287" actId="478"/>
          <ac:cxnSpMkLst>
            <pc:docMk/>
            <pc:sldMk cId="2410251122" sldId="1907"/>
            <ac:cxnSpMk id="16" creationId="{237A6E84-EA11-5DA1-1302-C54128412155}"/>
          </ac:cxnSpMkLst>
        </pc:cxnChg>
        <pc:cxnChg chg="add del mod">
          <ac:chgData name="Yoel Kortick" userId="167978f5-7f40-4909-85d5-d4149554ad4e" providerId="ADAL" clId="{3C65A71A-7FC4-4828-ABC2-41B911A1AA0F}" dt="2024-02-08T08:51:32.050" v="2290" actId="478"/>
          <ac:cxnSpMkLst>
            <pc:docMk/>
            <pc:sldMk cId="2410251122" sldId="1907"/>
            <ac:cxnSpMk id="17" creationId="{BE54F95B-C583-72B6-010A-35B709241397}"/>
          </ac:cxnSpMkLst>
        </pc:cxnChg>
        <pc:cxnChg chg="add mod">
          <ac:chgData name="Yoel Kortick" userId="167978f5-7f40-4909-85d5-d4149554ad4e" providerId="ADAL" clId="{3C65A71A-7FC4-4828-ABC2-41B911A1AA0F}" dt="2024-02-08T08:52:45.544" v="2331" actId="14100"/>
          <ac:cxnSpMkLst>
            <pc:docMk/>
            <pc:sldMk cId="2410251122" sldId="1907"/>
            <ac:cxnSpMk id="21" creationId="{9D4E2FA2-F097-D631-22BA-2DB831244663}"/>
          </ac:cxnSpMkLst>
        </pc:cxnChg>
        <pc:cxnChg chg="add mod">
          <ac:chgData name="Yoel Kortick" userId="167978f5-7f40-4909-85d5-d4149554ad4e" providerId="ADAL" clId="{3C65A71A-7FC4-4828-ABC2-41B911A1AA0F}" dt="2024-02-08T08:52:42.019" v="2329" actId="14100"/>
          <ac:cxnSpMkLst>
            <pc:docMk/>
            <pc:sldMk cId="2410251122" sldId="1907"/>
            <ac:cxnSpMk id="22" creationId="{2BF6682B-1CCB-2C21-1E00-DD957A624E9D}"/>
          </ac:cxnSpMkLst>
        </pc:cxnChg>
      </pc:sldChg>
      <pc:sldChg chg="modSp add mod">
        <pc:chgData name="Yoel Kortick" userId="167978f5-7f40-4909-85d5-d4149554ad4e" providerId="ADAL" clId="{3C65A71A-7FC4-4828-ABC2-41B911A1AA0F}" dt="2024-02-08T08:53:16.309" v="2333"/>
        <pc:sldMkLst>
          <pc:docMk/>
          <pc:sldMk cId="1532500920" sldId="1908"/>
        </pc:sldMkLst>
        <pc:spChg chg="mod">
          <ac:chgData name="Yoel Kortick" userId="167978f5-7f40-4909-85d5-d4149554ad4e" providerId="ADAL" clId="{3C65A71A-7FC4-4828-ABC2-41B911A1AA0F}" dt="2024-02-08T08:53:16.309" v="2333"/>
          <ac:spMkLst>
            <pc:docMk/>
            <pc:sldMk cId="1532500920" sldId="1908"/>
            <ac:spMk id="4" creationId="{A1FE6F9A-C018-4915-94D1-7B4CD1DF4BFF}"/>
          </ac:spMkLst>
        </pc:spChg>
      </pc:sldChg>
      <pc:sldChg chg="addSp modSp add mod">
        <pc:chgData name="Yoel Kortick" userId="167978f5-7f40-4909-85d5-d4149554ad4e" providerId="ADAL" clId="{3C65A71A-7FC4-4828-ABC2-41B911A1AA0F}" dt="2024-02-08T08:55:27.307" v="2389" actId="208"/>
        <pc:sldMkLst>
          <pc:docMk/>
          <pc:sldMk cId="519250301" sldId="1909"/>
        </pc:sldMkLst>
        <pc:spChg chg="mod">
          <ac:chgData name="Yoel Kortick" userId="167978f5-7f40-4909-85d5-d4149554ad4e" providerId="ADAL" clId="{3C65A71A-7FC4-4828-ABC2-41B911A1AA0F}" dt="2024-02-08T08:53:20.698" v="2334"/>
          <ac:spMkLst>
            <pc:docMk/>
            <pc:sldMk cId="519250301" sldId="1909"/>
            <ac:spMk id="3" creationId="{294BC29B-83C8-416D-9BA2-59380269EFCE}"/>
          </ac:spMkLst>
        </pc:spChg>
        <pc:spChg chg="mod">
          <ac:chgData name="Yoel Kortick" userId="167978f5-7f40-4909-85d5-d4149554ad4e" providerId="ADAL" clId="{3C65A71A-7FC4-4828-ABC2-41B911A1AA0F}" dt="2024-02-08T08:54:51.068" v="2336" actId="14100"/>
          <ac:spMkLst>
            <pc:docMk/>
            <pc:sldMk cId="519250301" sldId="1909"/>
            <ac:spMk id="4" creationId="{7DCC24B9-304C-43F8-A814-5ED2034E8A02}"/>
          </ac:spMkLst>
        </pc:spChg>
        <pc:spChg chg="add">
          <ac:chgData name="Yoel Kortick" userId="167978f5-7f40-4909-85d5-d4149554ad4e" providerId="ADAL" clId="{3C65A71A-7FC4-4828-ABC2-41B911A1AA0F}" dt="2024-02-08T08:55:16.691" v="2353" actId="11529"/>
          <ac:spMkLst>
            <pc:docMk/>
            <pc:sldMk cId="519250301" sldId="1909"/>
            <ac:spMk id="7" creationId="{81B0CB46-4F06-DBC8-2BE3-82F9E1206027}"/>
          </ac:spMkLst>
        </pc:spChg>
        <pc:spChg chg="add mod">
          <ac:chgData name="Yoel Kortick" userId="167978f5-7f40-4909-85d5-d4149554ad4e" providerId="ADAL" clId="{3C65A71A-7FC4-4828-ABC2-41B911A1AA0F}" dt="2024-02-08T08:55:25.557" v="2388" actId="14100"/>
          <ac:spMkLst>
            <pc:docMk/>
            <pc:sldMk cId="519250301" sldId="1909"/>
            <ac:spMk id="8" creationId="{CB73BAC9-018E-215D-7E4D-A500F6FF99FA}"/>
          </ac:spMkLst>
        </pc:spChg>
        <pc:picChg chg="add mod">
          <ac:chgData name="Yoel Kortick" userId="167978f5-7f40-4909-85d5-d4149554ad4e" providerId="ADAL" clId="{3C65A71A-7FC4-4828-ABC2-41B911A1AA0F}" dt="2024-02-08T08:55:27.307" v="2389" actId="208"/>
          <ac:picMkLst>
            <pc:docMk/>
            <pc:sldMk cId="519250301" sldId="1909"/>
            <ac:picMk id="6" creationId="{0D423448-E2CF-BCE6-1821-1913C4037616}"/>
          </ac:picMkLst>
        </pc:picChg>
      </pc:sldChg>
      <pc:sldChg chg="delSp modSp add mod">
        <pc:chgData name="Yoel Kortick" userId="167978f5-7f40-4909-85d5-d4149554ad4e" providerId="ADAL" clId="{3C65A71A-7FC4-4828-ABC2-41B911A1AA0F}" dt="2024-02-08T08:55:44.580" v="2395" actId="27636"/>
        <pc:sldMkLst>
          <pc:docMk/>
          <pc:sldMk cId="1323059430" sldId="1910"/>
        </pc:sldMkLst>
        <pc:spChg chg="mod">
          <ac:chgData name="Yoel Kortick" userId="167978f5-7f40-4909-85d5-d4149554ad4e" providerId="ADAL" clId="{3C65A71A-7FC4-4828-ABC2-41B911A1AA0F}" dt="2024-02-08T08:55:44.580" v="2395" actId="27636"/>
          <ac:spMkLst>
            <pc:docMk/>
            <pc:sldMk cId="1323059430" sldId="1910"/>
            <ac:spMk id="4" creationId="{7DCC24B9-304C-43F8-A814-5ED2034E8A02}"/>
          </ac:spMkLst>
        </pc:spChg>
        <pc:spChg chg="del">
          <ac:chgData name="Yoel Kortick" userId="167978f5-7f40-4909-85d5-d4149554ad4e" providerId="ADAL" clId="{3C65A71A-7FC4-4828-ABC2-41B911A1AA0F}" dt="2024-02-08T08:55:40.168" v="2391" actId="478"/>
          <ac:spMkLst>
            <pc:docMk/>
            <pc:sldMk cId="1323059430" sldId="1910"/>
            <ac:spMk id="7" creationId="{81B0CB46-4F06-DBC8-2BE3-82F9E1206027}"/>
          </ac:spMkLst>
        </pc:spChg>
        <pc:spChg chg="del">
          <ac:chgData name="Yoel Kortick" userId="167978f5-7f40-4909-85d5-d4149554ad4e" providerId="ADAL" clId="{3C65A71A-7FC4-4828-ABC2-41B911A1AA0F}" dt="2024-02-08T08:55:40.168" v="2391" actId="478"/>
          <ac:spMkLst>
            <pc:docMk/>
            <pc:sldMk cId="1323059430" sldId="1910"/>
            <ac:spMk id="8" creationId="{CB73BAC9-018E-215D-7E4D-A500F6FF99FA}"/>
          </ac:spMkLst>
        </pc:spChg>
        <pc:picChg chg="del">
          <ac:chgData name="Yoel Kortick" userId="167978f5-7f40-4909-85d5-d4149554ad4e" providerId="ADAL" clId="{3C65A71A-7FC4-4828-ABC2-41B911A1AA0F}" dt="2024-02-08T08:55:40.168" v="2391" actId="478"/>
          <ac:picMkLst>
            <pc:docMk/>
            <pc:sldMk cId="1323059430" sldId="1910"/>
            <ac:picMk id="6" creationId="{0D423448-E2CF-BCE6-1821-1913C4037616}"/>
          </ac:picMkLst>
        </pc:picChg>
      </pc:sldChg>
      <pc:sldChg chg="addSp modSp add mod">
        <pc:chgData name="Yoel Kortick" userId="167978f5-7f40-4909-85d5-d4149554ad4e" providerId="ADAL" clId="{3C65A71A-7FC4-4828-ABC2-41B911A1AA0F}" dt="2024-02-08T08:58:20.727" v="2487" actId="14100"/>
        <pc:sldMkLst>
          <pc:docMk/>
          <pc:sldMk cId="402256673" sldId="1911"/>
        </pc:sldMkLst>
        <pc:spChg chg="mod">
          <ac:chgData name="Yoel Kortick" userId="167978f5-7f40-4909-85d5-d4149554ad4e" providerId="ADAL" clId="{3C65A71A-7FC4-4828-ABC2-41B911A1AA0F}" dt="2024-02-08T08:56:12.864" v="2398" actId="14100"/>
          <ac:spMkLst>
            <pc:docMk/>
            <pc:sldMk cId="402256673" sldId="1911"/>
            <ac:spMk id="4" creationId="{7DCC24B9-304C-43F8-A814-5ED2034E8A02}"/>
          </ac:spMkLst>
        </pc:spChg>
        <pc:spChg chg="add mod">
          <ac:chgData name="Yoel Kortick" userId="167978f5-7f40-4909-85d5-d4149554ad4e" providerId="ADAL" clId="{3C65A71A-7FC4-4828-ABC2-41B911A1AA0F}" dt="2024-02-08T08:58:13.971" v="2484" actId="1037"/>
          <ac:spMkLst>
            <pc:docMk/>
            <pc:sldMk cId="402256673" sldId="1911"/>
            <ac:spMk id="7" creationId="{64045812-EA65-8011-3680-24FF3DE9CDDB}"/>
          </ac:spMkLst>
        </pc:spChg>
        <pc:spChg chg="add mod">
          <ac:chgData name="Yoel Kortick" userId="167978f5-7f40-4909-85d5-d4149554ad4e" providerId="ADAL" clId="{3C65A71A-7FC4-4828-ABC2-41B911A1AA0F}" dt="2024-02-08T08:58:20.727" v="2487" actId="14100"/>
          <ac:spMkLst>
            <pc:docMk/>
            <pc:sldMk cId="402256673" sldId="1911"/>
            <ac:spMk id="8" creationId="{76B7EC9F-B8BE-71BD-74DF-2DB381E9055F}"/>
          </ac:spMkLst>
        </pc:spChg>
        <pc:spChg chg="add mod">
          <ac:chgData name="Yoel Kortick" userId="167978f5-7f40-4909-85d5-d4149554ad4e" providerId="ADAL" clId="{3C65A71A-7FC4-4828-ABC2-41B911A1AA0F}" dt="2024-02-08T08:58:06.139" v="2478" actId="14100"/>
          <ac:spMkLst>
            <pc:docMk/>
            <pc:sldMk cId="402256673" sldId="1911"/>
            <ac:spMk id="9" creationId="{5514D30D-A479-2990-EC2C-8DEE7603C79B}"/>
          </ac:spMkLst>
        </pc:spChg>
        <pc:picChg chg="add mod">
          <ac:chgData name="Yoel Kortick" userId="167978f5-7f40-4909-85d5-d4149554ad4e" providerId="ADAL" clId="{3C65A71A-7FC4-4828-ABC2-41B911A1AA0F}" dt="2024-02-08T08:56:51.604" v="2413" actId="208"/>
          <ac:picMkLst>
            <pc:docMk/>
            <pc:sldMk cId="402256673" sldId="1911"/>
            <ac:picMk id="6" creationId="{525640CD-0A6D-295E-78F3-9705AE5360DB}"/>
          </ac:picMkLst>
        </pc:picChg>
      </pc:sldChg>
      <pc:sldChg chg="addSp delSp modSp add mod">
        <pc:chgData name="Yoel Kortick" userId="167978f5-7f40-4909-85d5-d4149554ad4e" providerId="ADAL" clId="{3C65A71A-7FC4-4828-ABC2-41B911A1AA0F}" dt="2024-02-08T08:59:40.487" v="2500" actId="14100"/>
        <pc:sldMkLst>
          <pc:docMk/>
          <pc:sldMk cId="1545728753" sldId="1912"/>
        </pc:sldMkLst>
        <pc:spChg chg="mod">
          <ac:chgData name="Yoel Kortick" userId="167978f5-7f40-4909-85d5-d4149554ad4e" providerId="ADAL" clId="{3C65A71A-7FC4-4828-ABC2-41B911A1AA0F}" dt="2024-02-08T08:58:40.443" v="2490" actId="14100"/>
          <ac:spMkLst>
            <pc:docMk/>
            <pc:sldMk cId="1545728753" sldId="1912"/>
            <ac:spMk id="4" creationId="{7DCC24B9-304C-43F8-A814-5ED2034E8A02}"/>
          </ac:spMkLst>
        </pc:spChg>
        <pc:spChg chg="del">
          <ac:chgData name="Yoel Kortick" userId="167978f5-7f40-4909-85d5-d4149554ad4e" providerId="ADAL" clId="{3C65A71A-7FC4-4828-ABC2-41B911A1AA0F}" dt="2024-02-08T08:58:46.011" v="2492" actId="478"/>
          <ac:spMkLst>
            <pc:docMk/>
            <pc:sldMk cId="1545728753" sldId="1912"/>
            <ac:spMk id="7" creationId="{64045812-EA65-8011-3680-24FF3DE9CDDB}"/>
          </ac:spMkLst>
        </pc:spChg>
        <pc:spChg chg="del">
          <ac:chgData name="Yoel Kortick" userId="167978f5-7f40-4909-85d5-d4149554ad4e" providerId="ADAL" clId="{3C65A71A-7FC4-4828-ABC2-41B911A1AA0F}" dt="2024-02-08T08:58:46.011" v="2492" actId="478"/>
          <ac:spMkLst>
            <pc:docMk/>
            <pc:sldMk cId="1545728753" sldId="1912"/>
            <ac:spMk id="8" creationId="{76B7EC9F-B8BE-71BD-74DF-2DB381E9055F}"/>
          </ac:spMkLst>
        </pc:spChg>
        <pc:spChg chg="mod">
          <ac:chgData name="Yoel Kortick" userId="167978f5-7f40-4909-85d5-d4149554ad4e" providerId="ADAL" clId="{3C65A71A-7FC4-4828-ABC2-41B911A1AA0F}" dt="2024-02-08T08:59:40.487" v="2500" actId="14100"/>
          <ac:spMkLst>
            <pc:docMk/>
            <pc:sldMk cId="1545728753" sldId="1912"/>
            <ac:spMk id="9" creationId="{5514D30D-A479-2990-EC2C-8DEE7603C79B}"/>
          </ac:spMkLst>
        </pc:spChg>
        <pc:picChg chg="del">
          <ac:chgData name="Yoel Kortick" userId="167978f5-7f40-4909-85d5-d4149554ad4e" providerId="ADAL" clId="{3C65A71A-7FC4-4828-ABC2-41B911A1AA0F}" dt="2024-02-08T08:58:43.242" v="2491" actId="478"/>
          <ac:picMkLst>
            <pc:docMk/>
            <pc:sldMk cId="1545728753" sldId="1912"/>
            <ac:picMk id="6" creationId="{525640CD-0A6D-295E-78F3-9705AE5360DB}"/>
          </ac:picMkLst>
        </pc:picChg>
        <pc:picChg chg="add mod ord">
          <ac:chgData name="Yoel Kortick" userId="167978f5-7f40-4909-85d5-d4149554ad4e" providerId="ADAL" clId="{3C65A71A-7FC4-4828-ABC2-41B911A1AA0F}" dt="2024-02-08T08:59:35.285" v="2498" actId="167"/>
          <ac:picMkLst>
            <pc:docMk/>
            <pc:sldMk cId="1545728753" sldId="1912"/>
            <ac:picMk id="10" creationId="{6C9DF566-A716-BA89-E999-FAB80837A7D1}"/>
          </ac:picMkLst>
        </pc:picChg>
      </pc:sldChg>
      <pc:sldChg chg="addSp delSp modSp add mod">
        <pc:chgData name="Yoel Kortick" userId="167978f5-7f40-4909-85d5-d4149554ad4e" providerId="ADAL" clId="{3C65A71A-7FC4-4828-ABC2-41B911A1AA0F}" dt="2024-02-08T09:02:18.068" v="2508" actId="167"/>
        <pc:sldMkLst>
          <pc:docMk/>
          <pc:sldMk cId="3551518840" sldId="1913"/>
        </pc:sldMkLst>
        <pc:spChg chg="mod">
          <ac:chgData name="Yoel Kortick" userId="167978f5-7f40-4909-85d5-d4149554ad4e" providerId="ADAL" clId="{3C65A71A-7FC4-4828-ABC2-41B911A1AA0F}" dt="2024-02-08T09:00:12.290" v="2502"/>
          <ac:spMkLst>
            <pc:docMk/>
            <pc:sldMk cId="3551518840" sldId="1913"/>
            <ac:spMk id="4" creationId="{7DCC24B9-304C-43F8-A814-5ED2034E8A02}"/>
          </ac:spMkLst>
        </pc:spChg>
        <pc:spChg chg="mod">
          <ac:chgData name="Yoel Kortick" userId="167978f5-7f40-4909-85d5-d4149554ad4e" providerId="ADAL" clId="{3C65A71A-7FC4-4828-ABC2-41B911A1AA0F}" dt="2024-02-08T09:02:16.363" v="2507" actId="14100"/>
          <ac:spMkLst>
            <pc:docMk/>
            <pc:sldMk cId="3551518840" sldId="1913"/>
            <ac:spMk id="9" creationId="{5514D30D-A479-2990-EC2C-8DEE7603C79B}"/>
          </ac:spMkLst>
        </pc:spChg>
        <pc:picChg chg="add mod ord">
          <ac:chgData name="Yoel Kortick" userId="167978f5-7f40-4909-85d5-d4149554ad4e" providerId="ADAL" clId="{3C65A71A-7FC4-4828-ABC2-41B911A1AA0F}" dt="2024-02-08T09:02:18.068" v="2508" actId="167"/>
          <ac:picMkLst>
            <pc:docMk/>
            <pc:sldMk cId="3551518840" sldId="1913"/>
            <ac:picMk id="6" creationId="{9E12133A-492C-7A68-06C1-1F26AEC5AE71}"/>
          </ac:picMkLst>
        </pc:picChg>
        <pc:picChg chg="del">
          <ac:chgData name="Yoel Kortick" userId="167978f5-7f40-4909-85d5-d4149554ad4e" providerId="ADAL" clId="{3C65A71A-7FC4-4828-ABC2-41B911A1AA0F}" dt="2024-02-08T09:00:14.676" v="2503" actId="478"/>
          <ac:picMkLst>
            <pc:docMk/>
            <pc:sldMk cId="3551518840" sldId="1913"/>
            <ac:picMk id="10" creationId="{6C9DF566-A716-BA89-E999-FAB80837A7D1}"/>
          </ac:picMkLst>
        </pc:picChg>
      </pc:sldChg>
      <pc:sldChg chg="modSp add mod">
        <pc:chgData name="Yoel Kortick" userId="167978f5-7f40-4909-85d5-d4149554ad4e" providerId="ADAL" clId="{3C65A71A-7FC4-4828-ABC2-41B911A1AA0F}" dt="2024-02-08T09:02:44.366" v="2510"/>
        <pc:sldMkLst>
          <pc:docMk/>
          <pc:sldMk cId="1849015614" sldId="1914"/>
        </pc:sldMkLst>
        <pc:spChg chg="mod">
          <ac:chgData name="Yoel Kortick" userId="167978f5-7f40-4909-85d5-d4149554ad4e" providerId="ADAL" clId="{3C65A71A-7FC4-4828-ABC2-41B911A1AA0F}" dt="2024-02-08T09:02:44.366" v="2510"/>
          <ac:spMkLst>
            <pc:docMk/>
            <pc:sldMk cId="1849015614" sldId="1914"/>
            <ac:spMk id="4" creationId="{A1FE6F9A-C018-4915-94D1-7B4CD1DF4BFF}"/>
          </ac:spMkLst>
        </pc:spChg>
      </pc:sldChg>
      <pc:sldChg chg="addSp delSp modSp add mod">
        <pc:chgData name="Yoel Kortick" userId="167978f5-7f40-4909-85d5-d4149554ad4e" providerId="ADAL" clId="{3C65A71A-7FC4-4828-ABC2-41B911A1AA0F}" dt="2024-02-08T09:05:42.141" v="2578" actId="313"/>
        <pc:sldMkLst>
          <pc:docMk/>
          <pc:sldMk cId="3410708193" sldId="1915"/>
        </pc:sldMkLst>
        <pc:spChg chg="mod">
          <ac:chgData name="Yoel Kortick" userId="167978f5-7f40-4909-85d5-d4149554ad4e" providerId="ADAL" clId="{3C65A71A-7FC4-4828-ABC2-41B911A1AA0F}" dt="2024-02-08T09:02:47.996" v="2511"/>
          <ac:spMkLst>
            <pc:docMk/>
            <pc:sldMk cId="3410708193" sldId="1915"/>
            <ac:spMk id="3" creationId="{294BC29B-83C8-416D-9BA2-59380269EFCE}"/>
          </ac:spMkLst>
        </pc:spChg>
        <pc:spChg chg="mod">
          <ac:chgData name="Yoel Kortick" userId="167978f5-7f40-4909-85d5-d4149554ad4e" providerId="ADAL" clId="{3C65A71A-7FC4-4828-ABC2-41B911A1AA0F}" dt="2024-02-08T09:05:42.141" v="2578" actId="313"/>
          <ac:spMkLst>
            <pc:docMk/>
            <pc:sldMk cId="3410708193" sldId="1915"/>
            <ac:spMk id="4" creationId="{7DCC24B9-304C-43F8-A814-5ED2034E8A02}"/>
          </ac:spMkLst>
        </pc:spChg>
        <pc:spChg chg="del">
          <ac:chgData name="Yoel Kortick" userId="167978f5-7f40-4909-85d5-d4149554ad4e" providerId="ADAL" clId="{3C65A71A-7FC4-4828-ABC2-41B911A1AA0F}" dt="2024-02-08T09:02:52.370" v="2512" actId="478"/>
          <ac:spMkLst>
            <pc:docMk/>
            <pc:sldMk cId="3410708193" sldId="1915"/>
            <ac:spMk id="7" creationId="{81B0CB46-4F06-DBC8-2BE3-82F9E1206027}"/>
          </ac:spMkLst>
        </pc:spChg>
        <pc:spChg chg="del">
          <ac:chgData name="Yoel Kortick" userId="167978f5-7f40-4909-85d5-d4149554ad4e" providerId="ADAL" clId="{3C65A71A-7FC4-4828-ABC2-41B911A1AA0F}" dt="2024-02-08T09:02:52.370" v="2512" actId="478"/>
          <ac:spMkLst>
            <pc:docMk/>
            <pc:sldMk cId="3410708193" sldId="1915"/>
            <ac:spMk id="8" creationId="{CB73BAC9-018E-215D-7E4D-A500F6FF99FA}"/>
          </ac:spMkLst>
        </pc:spChg>
        <pc:picChg chg="del">
          <ac:chgData name="Yoel Kortick" userId="167978f5-7f40-4909-85d5-d4149554ad4e" providerId="ADAL" clId="{3C65A71A-7FC4-4828-ABC2-41B911A1AA0F}" dt="2024-02-08T09:02:52.370" v="2512" actId="478"/>
          <ac:picMkLst>
            <pc:docMk/>
            <pc:sldMk cId="3410708193" sldId="1915"/>
            <ac:picMk id="6" creationId="{0D423448-E2CF-BCE6-1821-1913C4037616}"/>
          </ac:picMkLst>
        </pc:picChg>
        <pc:picChg chg="add mod">
          <ac:chgData name="Yoel Kortick" userId="167978f5-7f40-4909-85d5-d4149554ad4e" providerId="ADAL" clId="{3C65A71A-7FC4-4828-ABC2-41B911A1AA0F}" dt="2024-02-08T09:04:58.404" v="2552" actId="1076"/>
          <ac:picMkLst>
            <pc:docMk/>
            <pc:sldMk cId="3410708193" sldId="1915"/>
            <ac:picMk id="9" creationId="{AE2777FF-814F-A7E6-05E9-8A4422612C57}"/>
          </ac:picMkLst>
        </pc:picChg>
      </pc:sldChg>
      <pc:sldChg chg="addSp modSp add mod">
        <pc:chgData name="Yoel Kortick" userId="167978f5-7f40-4909-85d5-d4149554ad4e" providerId="ADAL" clId="{3C65A71A-7FC4-4828-ABC2-41B911A1AA0F}" dt="2024-02-08T09:14:58.766" v="2715" actId="14100"/>
        <pc:sldMkLst>
          <pc:docMk/>
          <pc:sldMk cId="1403147995" sldId="1916"/>
        </pc:sldMkLst>
        <pc:spChg chg="mod">
          <ac:chgData name="Yoel Kortick" userId="167978f5-7f40-4909-85d5-d4149554ad4e" providerId="ADAL" clId="{3C65A71A-7FC4-4828-ABC2-41B911A1AA0F}" dt="2024-02-08T09:09:13.455" v="2683" actId="14100"/>
          <ac:spMkLst>
            <pc:docMk/>
            <pc:sldMk cId="1403147995" sldId="1916"/>
            <ac:spMk id="4" creationId="{7DCC24B9-304C-43F8-A814-5ED2034E8A02}"/>
          </ac:spMkLst>
        </pc:spChg>
        <pc:spChg chg="add mod">
          <ac:chgData name="Yoel Kortick" userId="167978f5-7f40-4909-85d5-d4149554ad4e" providerId="ADAL" clId="{3C65A71A-7FC4-4828-ABC2-41B911A1AA0F}" dt="2024-02-08T09:07:40.205" v="2655" actId="14100"/>
          <ac:spMkLst>
            <pc:docMk/>
            <pc:sldMk cId="1403147995" sldId="1916"/>
            <ac:spMk id="7" creationId="{F1AF60E4-7C42-1BD3-AA27-8C2D4CE7BCAB}"/>
          </ac:spMkLst>
        </pc:spChg>
        <pc:spChg chg="add mod">
          <ac:chgData name="Yoel Kortick" userId="167978f5-7f40-4909-85d5-d4149554ad4e" providerId="ADAL" clId="{3C65A71A-7FC4-4828-ABC2-41B911A1AA0F}" dt="2024-02-08T09:07:51.863" v="2658" actId="14100"/>
          <ac:spMkLst>
            <pc:docMk/>
            <pc:sldMk cId="1403147995" sldId="1916"/>
            <ac:spMk id="12" creationId="{6A32F851-BABB-1178-B2BD-B1F65F4AC120}"/>
          </ac:spMkLst>
        </pc:spChg>
        <pc:spChg chg="add mod">
          <ac:chgData name="Yoel Kortick" userId="167978f5-7f40-4909-85d5-d4149554ad4e" providerId="ADAL" clId="{3C65A71A-7FC4-4828-ABC2-41B911A1AA0F}" dt="2024-02-08T09:08:56.148" v="2679" actId="1036"/>
          <ac:spMkLst>
            <pc:docMk/>
            <pc:sldMk cId="1403147995" sldId="1916"/>
            <ac:spMk id="22" creationId="{FFDE63AC-1446-54DC-CB0A-19103217C113}"/>
          </ac:spMkLst>
        </pc:spChg>
        <pc:spChg chg="add mod">
          <ac:chgData name="Yoel Kortick" userId="167978f5-7f40-4909-85d5-d4149554ad4e" providerId="ADAL" clId="{3C65A71A-7FC4-4828-ABC2-41B911A1AA0F}" dt="2024-02-08T09:08:49.248" v="2673" actId="1035"/>
          <ac:spMkLst>
            <pc:docMk/>
            <pc:sldMk cId="1403147995" sldId="1916"/>
            <ac:spMk id="25" creationId="{CCB994E8-3BF7-94FB-C8E0-5DAB2B095A70}"/>
          </ac:spMkLst>
        </pc:spChg>
        <pc:spChg chg="add mod">
          <ac:chgData name="Yoel Kortick" userId="167978f5-7f40-4909-85d5-d4149554ad4e" providerId="ADAL" clId="{3C65A71A-7FC4-4828-ABC2-41B911A1AA0F}" dt="2024-02-08T09:14:51.575" v="2713" actId="14100"/>
          <ac:spMkLst>
            <pc:docMk/>
            <pc:sldMk cId="1403147995" sldId="1916"/>
            <ac:spMk id="28" creationId="{973CE3E0-DAED-A30E-B1FF-8F0306861869}"/>
          </ac:spMkLst>
        </pc:spChg>
        <pc:picChg chg="add mod">
          <ac:chgData name="Yoel Kortick" userId="167978f5-7f40-4909-85d5-d4149554ad4e" providerId="ADAL" clId="{3C65A71A-7FC4-4828-ABC2-41B911A1AA0F}" dt="2024-02-08T09:06:44.800" v="2648" actId="208"/>
          <ac:picMkLst>
            <pc:docMk/>
            <pc:sldMk cId="1403147995" sldId="1916"/>
            <ac:picMk id="6" creationId="{7AAFBFE9-7E30-7769-1B13-5C4616701CE0}"/>
          </ac:picMkLst>
        </pc:picChg>
        <pc:picChg chg="mod">
          <ac:chgData name="Yoel Kortick" userId="167978f5-7f40-4909-85d5-d4149554ad4e" providerId="ADAL" clId="{3C65A71A-7FC4-4828-ABC2-41B911A1AA0F}" dt="2024-02-08T09:06:46.476" v="2649" actId="208"/>
          <ac:picMkLst>
            <pc:docMk/>
            <pc:sldMk cId="1403147995" sldId="1916"/>
            <ac:picMk id="9" creationId="{AE2777FF-814F-A7E6-05E9-8A4422612C57}"/>
          </ac:picMkLst>
        </pc:picChg>
        <pc:cxnChg chg="add mod">
          <ac:chgData name="Yoel Kortick" userId="167978f5-7f40-4909-85d5-d4149554ad4e" providerId="ADAL" clId="{3C65A71A-7FC4-4828-ABC2-41B911A1AA0F}" dt="2024-02-08T09:07:57.629" v="2660" actId="14100"/>
          <ac:cxnSpMkLst>
            <pc:docMk/>
            <pc:sldMk cId="1403147995" sldId="1916"/>
            <ac:cxnSpMk id="10" creationId="{36C0C06D-1DD8-5797-35C9-1B652C405A2F}"/>
          </ac:cxnSpMkLst>
        </pc:cxnChg>
        <pc:cxnChg chg="add mod">
          <ac:chgData name="Yoel Kortick" userId="167978f5-7f40-4909-85d5-d4149554ad4e" providerId="ADAL" clId="{3C65A71A-7FC4-4828-ABC2-41B911A1AA0F}" dt="2024-02-08T09:08:08.775" v="2663"/>
          <ac:cxnSpMkLst>
            <pc:docMk/>
            <pc:sldMk cId="1403147995" sldId="1916"/>
            <ac:cxnSpMk id="17" creationId="{7ADAC888-2353-2642-0101-00C794E31710}"/>
          </ac:cxnSpMkLst>
        </pc:cxnChg>
        <pc:cxnChg chg="add mod">
          <ac:chgData name="Yoel Kortick" userId="167978f5-7f40-4909-85d5-d4149554ad4e" providerId="ADAL" clId="{3C65A71A-7FC4-4828-ABC2-41B911A1AA0F}" dt="2024-02-08T09:08:23.661" v="2666" actId="14100"/>
          <ac:cxnSpMkLst>
            <pc:docMk/>
            <pc:sldMk cId="1403147995" sldId="1916"/>
            <ac:cxnSpMk id="19" creationId="{D52C44F6-B763-60C5-C75A-2947AEA4FE68}"/>
          </ac:cxnSpMkLst>
        </pc:cxnChg>
        <pc:cxnChg chg="add mod">
          <ac:chgData name="Yoel Kortick" userId="167978f5-7f40-4909-85d5-d4149554ad4e" providerId="ADAL" clId="{3C65A71A-7FC4-4828-ABC2-41B911A1AA0F}" dt="2024-02-08T09:08:38.812" v="2669" actId="14100"/>
          <ac:cxnSpMkLst>
            <pc:docMk/>
            <pc:sldMk cId="1403147995" sldId="1916"/>
            <ac:cxnSpMk id="23" creationId="{7F92F116-1C53-370C-5478-40C9636616A8}"/>
          </ac:cxnSpMkLst>
        </pc:cxnChg>
        <pc:cxnChg chg="add mod">
          <ac:chgData name="Yoel Kortick" userId="167978f5-7f40-4909-85d5-d4149554ad4e" providerId="ADAL" clId="{3C65A71A-7FC4-4828-ABC2-41B911A1AA0F}" dt="2024-02-08T09:09:03.545" v="2681" actId="14100"/>
          <ac:cxnSpMkLst>
            <pc:docMk/>
            <pc:sldMk cId="1403147995" sldId="1916"/>
            <ac:cxnSpMk id="26" creationId="{F705DBB8-46C9-726F-0995-9AF2D25D8373}"/>
          </ac:cxnSpMkLst>
        </pc:cxnChg>
        <pc:cxnChg chg="add mod">
          <ac:chgData name="Yoel Kortick" userId="167978f5-7f40-4909-85d5-d4149554ad4e" providerId="ADAL" clId="{3C65A71A-7FC4-4828-ABC2-41B911A1AA0F}" dt="2024-02-08T09:14:58.766" v="2715" actId="14100"/>
          <ac:cxnSpMkLst>
            <pc:docMk/>
            <pc:sldMk cId="1403147995" sldId="1916"/>
            <ac:cxnSpMk id="29" creationId="{2A3AFA1A-13F5-CEDF-F038-F02F682E5A52}"/>
          </ac:cxnSpMkLst>
        </pc:cxnChg>
      </pc:sldChg>
    </pc:docChg>
  </pc:docChgLst>
  <pc:docChgLst>
    <pc:chgData name="Yoel Kortick" userId="167978f5-7f40-4909-85d5-d4149554ad4e" providerId="ADAL" clId="{B4BFBC32-1804-4A68-9574-FBD9E59D9210}"/>
    <pc:docChg chg="undo custSel addSld delSld modSld sldOrd">
      <pc:chgData name="Yoel Kortick" userId="167978f5-7f40-4909-85d5-d4149554ad4e" providerId="ADAL" clId="{B4BFBC32-1804-4A68-9574-FBD9E59D9210}" dt="2024-01-29T10:43:48.149" v="6873" actId="6549"/>
      <pc:docMkLst>
        <pc:docMk/>
      </pc:docMkLst>
      <pc:sldChg chg="add">
        <pc:chgData name="Yoel Kortick" userId="167978f5-7f40-4909-85d5-d4149554ad4e" providerId="ADAL" clId="{B4BFBC32-1804-4A68-9574-FBD9E59D9210}" dt="2024-01-28T15:05:43.520" v="764"/>
        <pc:sldMkLst>
          <pc:docMk/>
          <pc:sldMk cId="1698481378" sldId="1774"/>
        </pc:sldMkLst>
      </pc:sldChg>
      <pc:sldChg chg="modSp mod">
        <pc:chgData name="Yoel Kortick" userId="167978f5-7f40-4909-85d5-d4149554ad4e" providerId="ADAL" clId="{B4BFBC32-1804-4A68-9574-FBD9E59D9210}" dt="2024-01-28T14:41:59.957" v="14" actId="20577"/>
        <pc:sldMkLst>
          <pc:docMk/>
          <pc:sldMk cId="78585819" sldId="1778"/>
        </pc:sldMkLst>
        <pc:spChg chg="mod">
          <ac:chgData name="Yoel Kortick" userId="167978f5-7f40-4909-85d5-d4149554ad4e" providerId="ADAL" clId="{B4BFBC32-1804-4A68-9574-FBD9E59D9210}" dt="2024-01-28T14:41:59.957" v="14" actId="20577"/>
          <ac:spMkLst>
            <pc:docMk/>
            <pc:sldMk cId="78585819" sldId="1778"/>
            <ac:spMk id="5" creationId="{FF8C144D-8324-4169-A0CD-3C427B16D1BA}"/>
          </ac:spMkLst>
        </pc:spChg>
      </pc:sldChg>
      <pc:sldChg chg="modSp mod">
        <pc:chgData name="Yoel Kortick" userId="167978f5-7f40-4909-85d5-d4149554ad4e" providerId="ADAL" clId="{B4BFBC32-1804-4A68-9574-FBD9E59D9210}" dt="2024-01-28T15:32:42.916" v="846" actId="255"/>
        <pc:sldMkLst>
          <pc:docMk/>
          <pc:sldMk cId="3464459227" sldId="1781"/>
        </pc:sldMkLst>
        <pc:spChg chg="mod">
          <ac:chgData name="Yoel Kortick" userId="167978f5-7f40-4909-85d5-d4149554ad4e" providerId="ADAL" clId="{B4BFBC32-1804-4A68-9574-FBD9E59D9210}" dt="2024-01-28T14:59:16.346" v="506" actId="20577"/>
          <ac:spMkLst>
            <pc:docMk/>
            <pc:sldMk cId="3464459227" sldId="1781"/>
            <ac:spMk id="3" creationId="{294BC29B-83C8-416D-9BA2-59380269EFCE}"/>
          </ac:spMkLst>
        </pc:spChg>
        <pc:spChg chg="mod">
          <ac:chgData name="Yoel Kortick" userId="167978f5-7f40-4909-85d5-d4149554ad4e" providerId="ADAL" clId="{B4BFBC32-1804-4A68-9574-FBD9E59D9210}" dt="2024-01-28T15:32:42.916" v="846" actId="255"/>
          <ac:spMkLst>
            <pc:docMk/>
            <pc:sldMk cId="3464459227" sldId="1781"/>
            <ac:spMk id="4" creationId="{7DCC24B9-304C-43F8-A814-5ED2034E8A02}"/>
          </ac:spMkLst>
        </pc:spChg>
      </pc:sldChg>
      <pc:sldChg chg="modSp mod">
        <pc:chgData name="Yoel Kortick" userId="167978f5-7f40-4909-85d5-d4149554ad4e" providerId="ADAL" clId="{B4BFBC32-1804-4A68-9574-FBD9E59D9210}" dt="2024-01-29T08:26:40.736" v="3875" actId="14100"/>
        <pc:sldMkLst>
          <pc:docMk/>
          <pc:sldMk cId="1442708658" sldId="1783"/>
        </pc:sldMkLst>
        <pc:spChg chg="mod">
          <ac:chgData name="Yoel Kortick" userId="167978f5-7f40-4909-85d5-d4149554ad4e" providerId="ADAL" clId="{B4BFBC32-1804-4A68-9574-FBD9E59D9210}" dt="2024-01-29T08:26:40.736" v="3875" actId="14100"/>
          <ac:spMkLst>
            <pc:docMk/>
            <pc:sldMk cId="1442708658" sldId="1783"/>
            <ac:spMk id="63" creationId="{2818E309-CE24-45E0-8F37-EFD6121F7540}"/>
          </ac:spMkLst>
        </pc:spChg>
      </pc:sldChg>
      <pc:sldChg chg="addSp delSp modSp mod">
        <pc:chgData name="Yoel Kortick" userId="167978f5-7f40-4909-85d5-d4149554ad4e" providerId="ADAL" clId="{B4BFBC32-1804-4A68-9574-FBD9E59D9210}" dt="2024-01-28T15:00:23.928" v="569" actId="1037"/>
        <pc:sldMkLst>
          <pc:docMk/>
          <pc:sldMk cId="162733317" sldId="1792"/>
        </pc:sldMkLst>
        <pc:spChg chg="mod">
          <ac:chgData name="Yoel Kortick" userId="167978f5-7f40-4909-85d5-d4149554ad4e" providerId="ADAL" clId="{B4BFBC32-1804-4A68-9574-FBD9E59D9210}" dt="2024-01-28T15:00:08.527" v="566" actId="20577"/>
          <ac:spMkLst>
            <pc:docMk/>
            <pc:sldMk cId="162733317" sldId="1792"/>
            <ac:spMk id="3" creationId="{294BC29B-83C8-416D-9BA2-59380269EFCE}"/>
          </ac:spMkLst>
        </pc:spChg>
        <pc:spChg chg="del">
          <ac:chgData name="Yoel Kortick" userId="167978f5-7f40-4909-85d5-d4149554ad4e" providerId="ADAL" clId="{B4BFBC32-1804-4A68-9574-FBD9E59D9210}" dt="2024-01-28T14:44:52.959" v="19" actId="478"/>
          <ac:spMkLst>
            <pc:docMk/>
            <pc:sldMk cId="162733317" sldId="1792"/>
            <ac:spMk id="4" creationId="{7DCC24B9-304C-43F8-A814-5ED2034E8A02}"/>
          </ac:spMkLst>
        </pc:spChg>
        <pc:spChg chg="add del mod">
          <ac:chgData name="Yoel Kortick" userId="167978f5-7f40-4909-85d5-d4149554ad4e" providerId="ADAL" clId="{B4BFBC32-1804-4A68-9574-FBD9E59D9210}" dt="2024-01-28T14:44:55.199" v="20" actId="478"/>
          <ac:spMkLst>
            <pc:docMk/>
            <pc:sldMk cId="162733317" sldId="1792"/>
            <ac:spMk id="6" creationId="{63D3ED24-5554-9598-B989-C70957E5EBE0}"/>
          </ac:spMkLst>
        </pc:spChg>
        <pc:spChg chg="add mod">
          <ac:chgData name="Yoel Kortick" userId="167978f5-7f40-4909-85d5-d4149554ad4e" providerId="ADAL" clId="{B4BFBC32-1804-4A68-9574-FBD9E59D9210}" dt="2024-01-28T14:45:12.010" v="28" actId="20577"/>
          <ac:spMkLst>
            <pc:docMk/>
            <pc:sldMk cId="162733317" sldId="1792"/>
            <ac:spMk id="7" creationId="{B73225A7-1DCB-F8A0-2647-637E70D327B5}"/>
          </ac:spMkLst>
        </pc:spChg>
        <pc:spChg chg="add mod">
          <ac:chgData name="Yoel Kortick" userId="167978f5-7f40-4909-85d5-d4149554ad4e" providerId="ADAL" clId="{B4BFBC32-1804-4A68-9574-FBD9E59D9210}" dt="2024-01-28T14:45:17.415" v="40" actId="20577"/>
          <ac:spMkLst>
            <pc:docMk/>
            <pc:sldMk cId="162733317" sldId="1792"/>
            <ac:spMk id="8" creationId="{AD15862A-7163-BE19-3314-0C06F8A1FAA5}"/>
          </ac:spMkLst>
        </pc:spChg>
        <pc:spChg chg="add mod">
          <ac:chgData name="Yoel Kortick" userId="167978f5-7f40-4909-85d5-d4149554ad4e" providerId="ADAL" clId="{B4BFBC32-1804-4A68-9574-FBD9E59D9210}" dt="2024-01-28T14:45:23.508" v="41"/>
          <ac:spMkLst>
            <pc:docMk/>
            <pc:sldMk cId="162733317" sldId="1792"/>
            <ac:spMk id="9" creationId="{E0DC7C59-3A63-103A-42F1-B07CCB9776AE}"/>
          </ac:spMkLst>
        </pc:spChg>
        <pc:spChg chg="add mod">
          <ac:chgData name="Yoel Kortick" userId="167978f5-7f40-4909-85d5-d4149554ad4e" providerId="ADAL" clId="{B4BFBC32-1804-4A68-9574-FBD9E59D9210}" dt="2024-01-28T14:48:06.439" v="144" actId="14100"/>
          <ac:spMkLst>
            <pc:docMk/>
            <pc:sldMk cId="162733317" sldId="1792"/>
            <ac:spMk id="10" creationId="{F595A768-2C6F-90C7-3ED2-C6F342C2A73E}"/>
          </ac:spMkLst>
        </pc:spChg>
        <pc:spChg chg="add mod">
          <ac:chgData name="Yoel Kortick" userId="167978f5-7f40-4909-85d5-d4149554ad4e" providerId="ADAL" clId="{B4BFBC32-1804-4A68-9574-FBD9E59D9210}" dt="2024-01-28T14:48:06.439" v="144" actId="14100"/>
          <ac:spMkLst>
            <pc:docMk/>
            <pc:sldMk cId="162733317" sldId="1792"/>
            <ac:spMk id="11" creationId="{BAB5433F-8182-D39B-AF18-96F275113E57}"/>
          </ac:spMkLst>
        </pc:spChg>
        <pc:spChg chg="add mod">
          <ac:chgData name="Yoel Kortick" userId="167978f5-7f40-4909-85d5-d4149554ad4e" providerId="ADAL" clId="{B4BFBC32-1804-4A68-9574-FBD9E59D9210}" dt="2024-01-28T14:48:14.110" v="153" actId="1037"/>
          <ac:spMkLst>
            <pc:docMk/>
            <pc:sldMk cId="162733317" sldId="1792"/>
            <ac:spMk id="12" creationId="{3FAF598D-871D-1D01-7F75-8109E6CEEBE3}"/>
          </ac:spMkLst>
        </pc:spChg>
        <pc:spChg chg="add del mod">
          <ac:chgData name="Yoel Kortick" userId="167978f5-7f40-4909-85d5-d4149554ad4e" providerId="ADAL" clId="{B4BFBC32-1804-4A68-9574-FBD9E59D9210}" dt="2024-01-28T14:45:00.040" v="22" actId="478"/>
          <ac:spMkLst>
            <pc:docMk/>
            <pc:sldMk cId="162733317" sldId="1792"/>
            <ac:spMk id="18" creationId="{172882F0-161D-7F5D-F6A4-E61E204DDE5D}"/>
          </ac:spMkLst>
        </pc:spChg>
        <pc:spChg chg="add mod">
          <ac:chgData name="Yoel Kortick" userId="167978f5-7f40-4909-85d5-d4149554ad4e" providerId="ADAL" clId="{B4BFBC32-1804-4A68-9574-FBD9E59D9210}" dt="2024-01-28T15:00:20.066" v="568" actId="1037"/>
          <ac:spMkLst>
            <pc:docMk/>
            <pc:sldMk cId="162733317" sldId="1792"/>
            <ac:spMk id="21" creationId="{04EE86F2-3646-43AD-BC59-1496320954F8}"/>
          </ac:spMkLst>
        </pc:spChg>
        <pc:spChg chg="add mod">
          <ac:chgData name="Yoel Kortick" userId="167978f5-7f40-4909-85d5-d4149554ad4e" providerId="ADAL" clId="{B4BFBC32-1804-4A68-9574-FBD9E59D9210}" dt="2024-01-28T15:00:17.512" v="567" actId="1038"/>
          <ac:spMkLst>
            <pc:docMk/>
            <pc:sldMk cId="162733317" sldId="1792"/>
            <ac:spMk id="22" creationId="{1FA5D2CA-3032-A05C-AFE9-7CEAAF81962B}"/>
          </ac:spMkLst>
        </pc:spChg>
        <pc:spChg chg="add del mod">
          <ac:chgData name="Yoel Kortick" userId="167978f5-7f40-4909-85d5-d4149554ad4e" providerId="ADAL" clId="{B4BFBC32-1804-4A68-9574-FBD9E59D9210}" dt="2024-01-28T14:49:59.898" v="197" actId="1037"/>
          <ac:spMkLst>
            <pc:docMk/>
            <pc:sldMk cId="162733317" sldId="1792"/>
            <ac:spMk id="29" creationId="{0DCBAFEE-1294-FE43-DEB4-22F9F593C270}"/>
          </ac:spMkLst>
        </pc:spChg>
        <pc:spChg chg="add del mod">
          <ac:chgData name="Yoel Kortick" userId="167978f5-7f40-4909-85d5-d4149554ad4e" providerId="ADAL" clId="{B4BFBC32-1804-4A68-9574-FBD9E59D9210}" dt="2024-01-28T14:50:03.517" v="198" actId="1037"/>
          <ac:spMkLst>
            <pc:docMk/>
            <pc:sldMk cId="162733317" sldId="1792"/>
            <ac:spMk id="30" creationId="{B073A419-652C-CB4D-76FF-6C53A33D1B61}"/>
          </ac:spMkLst>
        </pc:spChg>
        <pc:spChg chg="add del mod">
          <ac:chgData name="Yoel Kortick" userId="167978f5-7f40-4909-85d5-d4149554ad4e" providerId="ADAL" clId="{B4BFBC32-1804-4A68-9574-FBD9E59D9210}" dt="2024-01-28T15:00:23.928" v="569" actId="1037"/>
          <ac:spMkLst>
            <pc:docMk/>
            <pc:sldMk cId="162733317" sldId="1792"/>
            <ac:spMk id="31" creationId="{BEB9FFEC-F553-67A0-C10C-9DA9A0E8D505}"/>
          </ac:spMkLst>
        </pc:spChg>
        <pc:cxnChg chg="add mod">
          <ac:chgData name="Yoel Kortick" userId="167978f5-7f40-4909-85d5-d4149554ad4e" providerId="ADAL" clId="{B4BFBC32-1804-4A68-9574-FBD9E59D9210}" dt="2024-01-28T14:44:56.217" v="21"/>
          <ac:cxnSpMkLst>
            <pc:docMk/>
            <pc:sldMk cId="162733317" sldId="1792"/>
            <ac:cxnSpMk id="13" creationId="{E512EBCA-FA78-5895-0A62-E0C90FE7E263}"/>
          </ac:cxnSpMkLst>
        </pc:cxnChg>
        <pc:cxnChg chg="add mod">
          <ac:chgData name="Yoel Kortick" userId="167978f5-7f40-4909-85d5-d4149554ad4e" providerId="ADAL" clId="{B4BFBC32-1804-4A68-9574-FBD9E59D9210}" dt="2024-01-28T14:44:56.217" v="21"/>
          <ac:cxnSpMkLst>
            <pc:docMk/>
            <pc:sldMk cId="162733317" sldId="1792"/>
            <ac:cxnSpMk id="14" creationId="{135EAD4D-5CDE-C0BF-85BA-F54E0AF413AE}"/>
          </ac:cxnSpMkLst>
        </pc:cxnChg>
        <pc:cxnChg chg="add mod">
          <ac:chgData name="Yoel Kortick" userId="167978f5-7f40-4909-85d5-d4149554ad4e" providerId="ADAL" clId="{B4BFBC32-1804-4A68-9574-FBD9E59D9210}" dt="2024-01-28T14:48:28.380" v="155" actId="14100"/>
          <ac:cxnSpMkLst>
            <pc:docMk/>
            <pc:sldMk cId="162733317" sldId="1792"/>
            <ac:cxnSpMk id="15" creationId="{79DDB082-839E-3133-71D8-F061B6E47DA0}"/>
          </ac:cxnSpMkLst>
        </pc:cxnChg>
        <pc:cxnChg chg="add mod">
          <ac:chgData name="Yoel Kortick" userId="167978f5-7f40-4909-85d5-d4149554ad4e" providerId="ADAL" clId="{B4BFBC32-1804-4A68-9574-FBD9E59D9210}" dt="2024-01-28T14:48:06.439" v="144" actId="14100"/>
          <ac:cxnSpMkLst>
            <pc:docMk/>
            <pc:sldMk cId="162733317" sldId="1792"/>
            <ac:cxnSpMk id="16" creationId="{19F610D3-E974-613D-3DF1-44888F600DB8}"/>
          </ac:cxnSpMkLst>
        </pc:cxnChg>
        <pc:cxnChg chg="add mod">
          <ac:chgData name="Yoel Kortick" userId="167978f5-7f40-4909-85d5-d4149554ad4e" providerId="ADAL" clId="{B4BFBC32-1804-4A68-9574-FBD9E59D9210}" dt="2024-01-28T14:48:19.253" v="154" actId="14100"/>
          <ac:cxnSpMkLst>
            <pc:docMk/>
            <pc:sldMk cId="162733317" sldId="1792"/>
            <ac:cxnSpMk id="17" creationId="{21F581DF-A37C-9371-6D2C-01BA41CA5FA6}"/>
          </ac:cxnSpMkLst>
        </pc:cxnChg>
        <pc:cxnChg chg="add mod">
          <ac:chgData name="Yoel Kortick" userId="167978f5-7f40-4909-85d5-d4149554ad4e" providerId="ADAL" clId="{B4BFBC32-1804-4A68-9574-FBD9E59D9210}" dt="2024-01-28T15:00:20.066" v="568" actId="1037"/>
          <ac:cxnSpMkLst>
            <pc:docMk/>
            <pc:sldMk cId="162733317" sldId="1792"/>
            <ac:cxnSpMk id="23" creationId="{32BE1D3D-EC2F-9935-AF8D-054FE2B1F09F}"/>
          </ac:cxnSpMkLst>
        </pc:cxnChg>
        <pc:cxnChg chg="add mod">
          <ac:chgData name="Yoel Kortick" userId="167978f5-7f40-4909-85d5-d4149554ad4e" providerId="ADAL" clId="{B4BFBC32-1804-4A68-9574-FBD9E59D9210}" dt="2024-01-28T15:00:17.512" v="567" actId="1038"/>
          <ac:cxnSpMkLst>
            <pc:docMk/>
            <pc:sldMk cId="162733317" sldId="1792"/>
            <ac:cxnSpMk id="24" creationId="{377728BD-AAA2-D7F1-09D8-BAFC25E4A6A7}"/>
          </ac:cxnSpMkLst>
        </pc:cxnChg>
        <pc:cxnChg chg="add del mod">
          <ac:chgData name="Yoel Kortick" userId="167978f5-7f40-4909-85d5-d4149554ad4e" providerId="ADAL" clId="{B4BFBC32-1804-4A68-9574-FBD9E59D9210}" dt="2024-01-28T14:50:41.083" v="215" actId="478"/>
          <ac:cxnSpMkLst>
            <pc:docMk/>
            <pc:sldMk cId="162733317" sldId="1792"/>
            <ac:cxnSpMk id="32" creationId="{154D5BB2-0FF1-A298-DB47-CC4128E02B20}"/>
          </ac:cxnSpMkLst>
        </pc:cxnChg>
        <pc:cxnChg chg="add del mod">
          <ac:chgData name="Yoel Kortick" userId="167978f5-7f40-4909-85d5-d4149554ad4e" providerId="ADAL" clId="{B4BFBC32-1804-4A68-9574-FBD9E59D9210}" dt="2024-01-28T14:51:05.300" v="245" actId="478"/>
          <ac:cxnSpMkLst>
            <pc:docMk/>
            <pc:sldMk cId="162733317" sldId="1792"/>
            <ac:cxnSpMk id="37" creationId="{433BB58F-9C1F-07CB-1605-56631E8E3408}"/>
          </ac:cxnSpMkLst>
        </pc:cxnChg>
        <pc:cxnChg chg="add mod">
          <ac:chgData name="Yoel Kortick" userId="167978f5-7f40-4909-85d5-d4149554ad4e" providerId="ADAL" clId="{B4BFBC32-1804-4A68-9574-FBD9E59D9210}" dt="2024-01-28T14:51:40.302" v="296" actId="14100"/>
          <ac:cxnSpMkLst>
            <pc:docMk/>
            <pc:sldMk cId="162733317" sldId="1792"/>
            <ac:cxnSpMk id="40" creationId="{DD041366-0734-63CA-41F5-4F053B2DBD0E}"/>
          </ac:cxnSpMkLst>
        </pc:cxnChg>
        <pc:cxnChg chg="add mod">
          <ac:chgData name="Yoel Kortick" userId="167978f5-7f40-4909-85d5-d4149554ad4e" providerId="ADAL" clId="{B4BFBC32-1804-4A68-9574-FBD9E59D9210}" dt="2024-01-28T14:51:47.646" v="297" actId="571"/>
          <ac:cxnSpMkLst>
            <pc:docMk/>
            <pc:sldMk cId="162733317" sldId="1792"/>
            <ac:cxnSpMk id="42" creationId="{ED8FD6EE-86FA-660D-54E3-D938D9F19391}"/>
          </ac:cxnSpMkLst>
        </pc:cxnChg>
        <pc:cxnChg chg="add mod">
          <ac:chgData name="Yoel Kortick" userId="167978f5-7f40-4909-85d5-d4149554ad4e" providerId="ADAL" clId="{B4BFBC32-1804-4A68-9574-FBD9E59D9210}" dt="2024-01-28T15:00:23.928" v="569" actId="1037"/>
          <ac:cxnSpMkLst>
            <pc:docMk/>
            <pc:sldMk cId="162733317" sldId="1792"/>
            <ac:cxnSpMk id="43" creationId="{C8404001-B468-60F1-7B02-2C0C5A624D47}"/>
          </ac:cxnSpMkLst>
        </pc:cxnChg>
      </pc:sldChg>
      <pc:sldChg chg="modSp mod">
        <pc:chgData name="Yoel Kortick" userId="167978f5-7f40-4909-85d5-d4149554ad4e" providerId="ADAL" clId="{B4BFBC32-1804-4A68-9574-FBD9E59D9210}" dt="2024-01-28T15:39:46.089" v="959" actId="20577"/>
        <pc:sldMkLst>
          <pc:docMk/>
          <pc:sldMk cId="2606218952" sldId="1793"/>
        </pc:sldMkLst>
        <pc:spChg chg="mod">
          <ac:chgData name="Yoel Kortick" userId="167978f5-7f40-4909-85d5-d4149554ad4e" providerId="ADAL" clId="{B4BFBC32-1804-4A68-9574-FBD9E59D9210}" dt="2024-01-28T15:00:46.310" v="581" actId="20577"/>
          <ac:spMkLst>
            <pc:docMk/>
            <pc:sldMk cId="2606218952" sldId="1793"/>
            <ac:spMk id="3" creationId="{294BC29B-83C8-416D-9BA2-59380269EFCE}"/>
          </ac:spMkLst>
        </pc:spChg>
        <pc:spChg chg="mod">
          <ac:chgData name="Yoel Kortick" userId="167978f5-7f40-4909-85d5-d4149554ad4e" providerId="ADAL" clId="{B4BFBC32-1804-4A68-9574-FBD9E59D9210}" dt="2024-01-28T15:39:46.089" v="959" actId="20577"/>
          <ac:spMkLst>
            <pc:docMk/>
            <pc:sldMk cId="2606218952" sldId="1793"/>
            <ac:spMk id="4" creationId="{7DCC24B9-304C-43F8-A814-5ED2034E8A02}"/>
          </ac:spMkLst>
        </pc:spChg>
      </pc:sldChg>
      <pc:sldChg chg="modSp del mod">
        <pc:chgData name="Yoel Kortick" userId="167978f5-7f40-4909-85d5-d4149554ad4e" providerId="ADAL" clId="{B4BFBC32-1804-4A68-9574-FBD9E59D9210}" dt="2024-01-28T15:05:02.268" v="762" actId="47"/>
        <pc:sldMkLst>
          <pc:docMk/>
          <pc:sldMk cId="290747644" sldId="1794"/>
        </pc:sldMkLst>
        <pc:spChg chg="mod">
          <ac:chgData name="Yoel Kortick" userId="167978f5-7f40-4909-85d5-d4149554ad4e" providerId="ADAL" clId="{B4BFBC32-1804-4A68-9574-FBD9E59D9210}" dt="2024-01-28T15:04:41.354" v="761" actId="27636"/>
          <ac:spMkLst>
            <pc:docMk/>
            <pc:sldMk cId="290747644" sldId="1794"/>
            <ac:spMk id="63" creationId="{2818E309-CE24-45E0-8F37-EFD6121F7540}"/>
          </ac:spMkLst>
        </pc:spChg>
      </pc:sldChg>
      <pc:sldChg chg="modSp add mod">
        <pc:chgData name="Yoel Kortick" userId="167978f5-7f40-4909-85d5-d4149554ad4e" providerId="ADAL" clId="{B4BFBC32-1804-4A68-9574-FBD9E59D9210}" dt="2024-01-28T15:38:21.393" v="896" actId="255"/>
        <pc:sldMkLst>
          <pc:docMk/>
          <pc:sldMk cId="3404480613" sldId="1794"/>
        </pc:sldMkLst>
        <pc:spChg chg="mod">
          <ac:chgData name="Yoel Kortick" userId="167978f5-7f40-4909-85d5-d4149554ad4e" providerId="ADAL" clId="{B4BFBC32-1804-4A68-9574-FBD9E59D9210}" dt="2024-01-28T15:38:21.393" v="896" actId="255"/>
          <ac:spMkLst>
            <pc:docMk/>
            <pc:sldMk cId="3404480613" sldId="1794"/>
            <ac:spMk id="4" creationId="{7DCC24B9-304C-43F8-A814-5ED2034E8A02}"/>
          </ac:spMkLst>
        </pc:spChg>
      </pc:sldChg>
      <pc:sldChg chg="modSp add mod">
        <pc:chgData name="Yoel Kortick" userId="167978f5-7f40-4909-85d5-d4149554ad4e" providerId="ADAL" clId="{B4BFBC32-1804-4A68-9574-FBD9E59D9210}" dt="2024-01-28T15:39:05.111" v="921" actId="20577"/>
        <pc:sldMkLst>
          <pc:docMk/>
          <pc:sldMk cId="3344229576" sldId="1795"/>
        </pc:sldMkLst>
        <pc:spChg chg="mod">
          <ac:chgData name="Yoel Kortick" userId="167978f5-7f40-4909-85d5-d4149554ad4e" providerId="ADAL" clId="{B4BFBC32-1804-4A68-9574-FBD9E59D9210}" dt="2024-01-28T15:39:05.111" v="921" actId="20577"/>
          <ac:spMkLst>
            <pc:docMk/>
            <pc:sldMk cId="3344229576" sldId="1795"/>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54716001" sldId="1795"/>
        </pc:sldMkLst>
      </pc:sldChg>
      <pc:sldChg chg="modSp del">
        <pc:chgData name="Yoel Kortick" userId="167978f5-7f40-4909-85d5-d4149554ad4e" providerId="ADAL" clId="{B4BFBC32-1804-4A68-9574-FBD9E59D9210}" dt="2024-01-28T15:05:12.863" v="763" actId="47"/>
        <pc:sldMkLst>
          <pc:docMk/>
          <pc:sldMk cId="523318667" sldId="1796"/>
        </pc:sldMkLst>
        <pc:spChg chg="mod">
          <ac:chgData name="Yoel Kortick" userId="167978f5-7f40-4909-85d5-d4149554ad4e" providerId="ADAL" clId="{B4BFBC32-1804-4A68-9574-FBD9E59D9210}" dt="2024-01-28T14:42:26.334" v="15"/>
          <ac:spMkLst>
            <pc:docMk/>
            <pc:sldMk cId="523318667" sldId="1796"/>
            <ac:spMk id="63" creationId="{2818E309-CE24-45E0-8F37-EFD6121F7540}"/>
          </ac:spMkLst>
        </pc:spChg>
      </pc:sldChg>
      <pc:sldChg chg="addSp delSp modSp add del mod">
        <pc:chgData name="Yoel Kortick" userId="167978f5-7f40-4909-85d5-d4149554ad4e" providerId="ADAL" clId="{B4BFBC32-1804-4A68-9574-FBD9E59D9210}" dt="2024-01-28T16:27:48.663" v="1708" actId="47"/>
        <pc:sldMkLst>
          <pc:docMk/>
          <pc:sldMk cId="3959602537" sldId="1796"/>
        </pc:sldMkLst>
        <pc:spChg chg="mod">
          <ac:chgData name="Yoel Kortick" userId="167978f5-7f40-4909-85d5-d4149554ad4e" providerId="ADAL" clId="{B4BFBC32-1804-4A68-9574-FBD9E59D9210}" dt="2024-01-28T15:39:11.223" v="943" actId="20577"/>
          <ac:spMkLst>
            <pc:docMk/>
            <pc:sldMk cId="3959602537" sldId="1796"/>
            <ac:spMk id="3" creationId="{294BC29B-83C8-416D-9BA2-59380269EFCE}"/>
          </ac:spMkLst>
        </pc:spChg>
        <pc:spChg chg="mod">
          <ac:chgData name="Yoel Kortick" userId="167978f5-7f40-4909-85d5-d4149554ad4e" providerId="ADAL" clId="{B4BFBC32-1804-4A68-9574-FBD9E59D9210}" dt="2024-01-28T16:26:35.397" v="1639" actId="20577"/>
          <ac:spMkLst>
            <pc:docMk/>
            <pc:sldMk cId="3959602537" sldId="1796"/>
            <ac:spMk id="4" creationId="{7DCC24B9-304C-43F8-A814-5ED2034E8A02}"/>
          </ac:spMkLst>
        </pc:spChg>
        <pc:spChg chg="add del">
          <ac:chgData name="Yoel Kortick" userId="167978f5-7f40-4909-85d5-d4149554ad4e" providerId="ADAL" clId="{B4BFBC32-1804-4A68-9574-FBD9E59D9210}" dt="2024-01-28T16:24:48.177" v="1630" actId="478"/>
          <ac:spMkLst>
            <pc:docMk/>
            <pc:sldMk cId="3959602537" sldId="1796"/>
            <ac:spMk id="7" creationId="{46B1F7CE-7878-857D-5797-9EE0681B16E2}"/>
          </ac:spMkLst>
        </pc:spChg>
        <pc:spChg chg="add del">
          <ac:chgData name="Yoel Kortick" userId="167978f5-7f40-4909-85d5-d4149554ad4e" providerId="ADAL" clId="{B4BFBC32-1804-4A68-9574-FBD9E59D9210}" dt="2024-01-28T16:24:47.045" v="1629" actId="478"/>
          <ac:spMkLst>
            <pc:docMk/>
            <pc:sldMk cId="3959602537" sldId="1796"/>
            <ac:spMk id="10" creationId="{871F1414-84BF-AA16-4D99-5095EB6A940C}"/>
          </ac:spMkLst>
        </pc:spChg>
        <pc:spChg chg="add del mod">
          <ac:chgData name="Yoel Kortick" userId="167978f5-7f40-4909-85d5-d4149554ad4e" providerId="ADAL" clId="{B4BFBC32-1804-4A68-9574-FBD9E59D9210}" dt="2024-01-28T16:23:36.553" v="1627" actId="11529"/>
          <ac:spMkLst>
            <pc:docMk/>
            <pc:sldMk cId="3959602537" sldId="1796"/>
            <ac:spMk id="11" creationId="{EE071C72-CE2C-CBAD-0DDD-C13377D43364}"/>
          </ac:spMkLst>
        </pc:spChg>
        <pc:spChg chg="add del">
          <ac:chgData name="Yoel Kortick" userId="167978f5-7f40-4909-85d5-d4149554ad4e" providerId="ADAL" clId="{B4BFBC32-1804-4A68-9574-FBD9E59D9210}" dt="2024-01-28T16:23:31.724" v="1625" actId="11529"/>
          <ac:spMkLst>
            <pc:docMk/>
            <pc:sldMk cId="3959602537" sldId="1796"/>
            <ac:spMk id="12" creationId="{0D3C2FAC-E589-A3FC-9598-985DB9C8212D}"/>
          </ac:spMkLst>
        </pc:spChg>
        <pc:picChg chg="add del mod">
          <ac:chgData name="Yoel Kortick" userId="167978f5-7f40-4909-85d5-d4149554ad4e" providerId="ADAL" clId="{B4BFBC32-1804-4A68-9574-FBD9E59D9210}" dt="2024-01-28T16:19:45.375" v="1530" actId="478"/>
          <ac:picMkLst>
            <pc:docMk/>
            <pc:sldMk cId="3959602537" sldId="1796"/>
            <ac:picMk id="6" creationId="{5B915268-D1D9-F777-3533-60270854E117}"/>
          </ac:picMkLst>
        </pc:picChg>
        <pc:picChg chg="add del mod">
          <ac:chgData name="Yoel Kortick" userId="167978f5-7f40-4909-85d5-d4149554ad4e" providerId="ADAL" clId="{B4BFBC32-1804-4A68-9574-FBD9E59D9210}" dt="2024-01-28T16:24:45.947" v="1628" actId="478"/>
          <ac:picMkLst>
            <pc:docMk/>
            <pc:sldMk cId="3959602537" sldId="1796"/>
            <ac:picMk id="9" creationId="{383CB0E9-3436-EE0E-21CA-02404C66AA17}"/>
          </ac:picMkLst>
        </pc:picChg>
        <pc:cxnChg chg="add del">
          <ac:chgData name="Yoel Kortick" userId="167978f5-7f40-4909-85d5-d4149554ad4e" providerId="ADAL" clId="{B4BFBC32-1804-4A68-9574-FBD9E59D9210}" dt="2024-01-28T16:23:31.454" v="1624" actId="11529"/>
          <ac:cxnSpMkLst>
            <pc:docMk/>
            <pc:sldMk cId="3959602537" sldId="1796"/>
            <ac:cxnSpMk id="14" creationId="{C7658914-D81C-7971-75D7-043D8E4FC183}"/>
          </ac:cxnSpMkLst>
        </pc:cxnChg>
      </pc:sldChg>
      <pc:sldChg chg="del">
        <pc:chgData name="Yoel Kortick" userId="167978f5-7f40-4909-85d5-d4149554ad4e" providerId="ADAL" clId="{B4BFBC32-1804-4A68-9574-FBD9E59D9210}" dt="2024-01-28T15:05:12.863" v="763" actId="47"/>
        <pc:sldMkLst>
          <pc:docMk/>
          <pc:sldMk cId="354846329" sldId="1797"/>
        </pc:sldMkLst>
      </pc:sldChg>
      <pc:sldChg chg="modSp add mod">
        <pc:chgData name="Yoel Kortick" userId="167978f5-7f40-4909-85d5-d4149554ad4e" providerId="ADAL" clId="{B4BFBC32-1804-4A68-9574-FBD9E59D9210}" dt="2024-01-28T16:05:30.331" v="1226" actId="14100"/>
        <pc:sldMkLst>
          <pc:docMk/>
          <pc:sldMk cId="560928004" sldId="1797"/>
        </pc:sldMkLst>
        <pc:spChg chg="mod">
          <ac:chgData name="Yoel Kortick" userId="167978f5-7f40-4909-85d5-d4149554ad4e" providerId="ADAL" clId="{B4BFBC32-1804-4A68-9574-FBD9E59D9210}" dt="2024-01-28T16:05:30.331" v="1226" actId="14100"/>
          <ac:spMkLst>
            <pc:docMk/>
            <pc:sldMk cId="560928004" sldId="1797"/>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3631609961" sldId="1798"/>
        </pc:sldMkLst>
      </pc:sldChg>
      <pc:sldChg chg="addSp delSp modSp add mod">
        <pc:chgData name="Yoel Kortick" userId="167978f5-7f40-4909-85d5-d4149554ad4e" providerId="ADAL" clId="{B4BFBC32-1804-4A68-9574-FBD9E59D9210}" dt="2024-01-28T16:06:57.784" v="1294" actId="14100"/>
        <pc:sldMkLst>
          <pc:docMk/>
          <pc:sldMk cId="3978821820" sldId="1798"/>
        </pc:sldMkLst>
        <pc:spChg chg="del">
          <ac:chgData name="Yoel Kortick" userId="167978f5-7f40-4909-85d5-d4149554ad4e" providerId="ADAL" clId="{B4BFBC32-1804-4A68-9574-FBD9E59D9210}" dt="2024-01-28T16:02:55.472" v="990" actId="478"/>
          <ac:spMkLst>
            <pc:docMk/>
            <pc:sldMk cId="3978821820" sldId="1798"/>
            <ac:spMk id="4" creationId="{7DCC24B9-304C-43F8-A814-5ED2034E8A02}"/>
          </ac:spMkLst>
        </pc:spChg>
        <pc:spChg chg="add del mod">
          <ac:chgData name="Yoel Kortick" userId="167978f5-7f40-4909-85d5-d4149554ad4e" providerId="ADAL" clId="{B4BFBC32-1804-4A68-9574-FBD9E59D9210}" dt="2024-01-28T16:02:59.304" v="991" actId="478"/>
          <ac:spMkLst>
            <pc:docMk/>
            <pc:sldMk cId="3978821820" sldId="1798"/>
            <ac:spMk id="6" creationId="{54E5DA26-7F3F-6094-1F5A-EA8937209EFF}"/>
          </ac:spMkLst>
        </pc:spChg>
        <pc:spChg chg="add mod">
          <ac:chgData name="Yoel Kortick" userId="167978f5-7f40-4909-85d5-d4149554ad4e" providerId="ADAL" clId="{B4BFBC32-1804-4A68-9574-FBD9E59D9210}" dt="2024-01-28T16:06:09.774" v="1292" actId="208"/>
          <ac:spMkLst>
            <pc:docMk/>
            <pc:sldMk cId="3978821820" sldId="1798"/>
            <ac:spMk id="9" creationId="{D06C022C-387E-0F49-D513-D1BE789BE68D}"/>
          </ac:spMkLst>
        </pc:spChg>
        <pc:spChg chg="add mod">
          <ac:chgData name="Yoel Kortick" userId="167978f5-7f40-4909-85d5-d4149554ad4e" providerId="ADAL" clId="{B4BFBC32-1804-4A68-9574-FBD9E59D9210}" dt="2024-01-28T16:06:57.784" v="1294" actId="14100"/>
          <ac:spMkLst>
            <pc:docMk/>
            <pc:sldMk cId="3978821820" sldId="1798"/>
            <ac:spMk id="10" creationId="{F7A9D2B3-79B3-AAEF-9E37-1D7F395663F0}"/>
          </ac:spMkLst>
        </pc:spChg>
        <pc:picChg chg="add mod">
          <ac:chgData name="Yoel Kortick" userId="167978f5-7f40-4909-85d5-d4149554ad4e" providerId="ADAL" clId="{B4BFBC32-1804-4A68-9574-FBD9E59D9210}" dt="2024-01-28T16:03:09.860" v="1004" actId="208"/>
          <ac:picMkLst>
            <pc:docMk/>
            <pc:sldMk cId="3978821820" sldId="1798"/>
            <ac:picMk id="8" creationId="{6E547DCB-D857-6789-7642-08E353DD6A1A}"/>
          </ac:picMkLst>
        </pc:picChg>
      </pc:sldChg>
      <pc:sldChg chg="addSp modSp add mod">
        <pc:chgData name="Yoel Kortick" userId="167978f5-7f40-4909-85d5-d4149554ad4e" providerId="ADAL" clId="{B4BFBC32-1804-4A68-9574-FBD9E59D9210}" dt="2024-01-28T16:12:09.854" v="1444" actId="11529"/>
        <pc:sldMkLst>
          <pc:docMk/>
          <pc:sldMk cId="91927606" sldId="1799"/>
        </pc:sldMkLst>
        <pc:spChg chg="mod">
          <ac:chgData name="Yoel Kortick" userId="167978f5-7f40-4909-85d5-d4149554ad4e" providerId="ADAL" clId="{B4BFBC32-1804-4A68-9574-FBD9E59D9210}" dt="2024-01-28T16:10:31.903" v="1396" actId="20577"/>
          <ac:spMkLst>
            <pc:docMk/>
            <pc:sldMk cId="91927606" sldId="1799"/>
            <ac:spMk id="4" creationId="{7DCC24B9-304C-43F8-A814-5ED2034E8A02}"/>
          </ac:spMkLst>
        </pc:spChg>
        <pc:spChg chg="add">
          <ac:chgData name="Yoel Kortick" userId="167978f5-7f40-4909-85d5-d4149554ad4e" providerId="ADAL" clId="{B4BFBC32-1804-4A68-9574-FBD9E59D9210}" dt="2024-01-28T16:12:09.854" v="1444" actId="11529"/>
          <ac:spMkLst>
            <pc:docMk/>
            <pc:sldMk cId="91927606" sldId="1799"/>
            <ac:spMk id="7" creationId="{84117020-BF04-28EB-BFB9-736732F8A25C}"/>
          </ac:spMkLst>
        </pc:spChg>
        <pc:picChg chg="add mod">
          <ac:chgData name="Yoel Kortick" userId="167978f5-7f40-4909-85d5-d4149554ad4e" providerId="ADAL" clId="{B4BFBC32-1804-4A68-9574-FBD9E59D9210}" dt="2024-01-28T16:12:01.115" v="1443" actId="208"/>
          <ac:picMkLst>
            <pc:docMk/>
            <pc:sldMk cId="91927606" sldId="1799"/>
            <ac:picMk id="6" creationId="{FD99FFCB-EE89-6552-48AF-854031672B15}"/>
          </ac:picMkLst>
        </pc:picChg>
      </pc:sldChg>
      <pc:sldChg chg="modSp del">
        <pc:chgData name="Yoel Kortick" userId="167978f5-7f40-4909-85d5-d4149554ad4e" providerId="ADAL" clId="{B4BFBC32-1804-4A68-9574-FBD9E59D9210}" dt="2024-01-28T15:05:12.863" v="763" actId="47"/>
        <pc:sldMkLst>
          <pc:docMk/>
          <pc:sldMk cId="2475708964" sldId="1799"/>
        </pc:sldMkLst>
        <pc:spChg chg="mod">
          <ac:chgData name="Yoel Kortick" userId="167978f5-7f40-4909-85d5-d4149554ad4e" providerId="ADAL" clId="{B4BFBC32-1804-4A68-9574-FBD9E59D9210}" dt="2024-01-28T14:42:26.334" v="15"/>
          <ac:spMkLst>
            <pc:docMk/>
            <pc:sldMk cId="2475708964" sldId="1799"/>
            <ac:spMk id="63" creationId="{2818E309-CE24-45E0-8F37-EFD6121F7540}"/>
          </ac:spMkLst>
        </pc:spChg>
      </pc:sldChg>
      <pc:sldChg chg="addSp delSp modSp add mod">
        <pc:chgData name="Yoel Kortick" userId="167978f5-7f40-4909-85d5-d4149554ad4e" providerId="ADAL" clId="{B4BFBC32-1804-4A68-9574-FBD9E59D9210}" dt="2024-01-28T16:11:49.866" v="1435" actId="1036"/>
        <pc:sldMkLst>
          <pc:docMk/>
          <pc:sldMk cId="859637118" sldId="1800"/>
        </pc:sldMkLst>
        <pc:spChg chg="add mod">
          <ac:chgData name="Yoel Kortick" userId="167978f5-7f40-4909-85d5-d4149554ad4e" providerId="ADAL" clId="{B4BFBC32-1804-4A68-9574-FBD9E59D9210}" dt="2024-01-28T16:10:59.996" v="1424" actId="1076"/>
          <ac:spMkLst>
            <pc:docMk/>
            <pc:sldMk cId="859637118" sldId="1800"/>
            <ac:spMk id="6" creationId="{E566EA7C-91CC-7F56-9EBE-3C8BF8C87415}"/>
          </ac:spMkLst>
        </pc:spChg>
        <pc:spChg chg="mod">
          <ac:chgData name="Yoel Kortick" userId="167978f5-7f40-4909-85d5-d4149554ad4e" providerId="ADAL" clId="{B4BFBC32-1804-4A68-9574-FBD9E59D9210}" dt="2024-01-28T16:10:43.769" v="1397" actId="1076"/>
          <ac:spMkLst>
            <pc:docMk/>
            <pc:sldMk cId="859637118" sldId="1800"/>
            <ac:spMk id="9" creationId="{D06C022C-387E-0F49-D513-D1BE789BE68D}"/>
          </ac:spMkLst>
        </pc:spChg>
        <pc:spChg chg="mod">
          <ac:chgData name="Yoel Kortick" userId="167978f5-7f40-4909-85d5-d4149554ad4e" providerId="ADAL" clId="{B4BFBC32-1804-4A68-9574-FBD9E59D9210}" dt="2024-01-28T16:08:23.471" v="1348" actId="1037"/>
          <ac:spMkLst>
            <pc:docMk/>
            <pc:sldMk cId="859637118" sldId="1800"/>
            <ac:spMk id="10" creationId="{F7A9D2B3-79B3-AAEF-9E37-1D7F395663F0}"/>
          </ac:spMkLst>
        </pc:spChg>
        <pc:picChg chg="add mod ord">
          <ac:chgData name="Yoel Kortick" userId="167978f5-7f40-4909-85d5-d4149554ad4e" providerId="ADAL" clId="{B4BFBC32-1804-4A68-9574-FBD9E59D9210}" dt="2024-01-28T16:08:28.415" v="1349" actId="208"/>
          <ac:picMkLst>
            <pc:docMk/>
            <pc:sldMk cId="859637118" sldId="1800"/>
            <ac:picMk id="5" creationId="{98DA9087-7B43-C4D5-C640-EEB852102A3B}"/>
          </ac:picMkLst>
        </pc:picChg>
        <pc:picChg chg="del">
          <ac:chgData name="Yoel Kortick" userId="167978f5-7f40-4909-85d5-d4149554ad4e" providerId="ADAL" clId="{B4BFBC32-1804-4A68-9574-FBD9E59D9210}" dt="2024-01-28T16:08:05.547" v="1327" actId="478"/>
          <ac:picMkLst>
            <pc:docMk/>
            <pc:sldMk cId="859637118" sldId="1800"/>
            <ac:picMk id="8" creationId="{6E547DCB-D857-6789-7642-08E353DD6A1A}"/>
          </ac:picMkLst>
        </pc:picChg>
        <pc:cxnChg chg="add mod">
          <ac:chgData name="Yoel Kortick" userId="167978f5-7f40-4909-85d5-d4149554ad4e" providerId="ADAL" clId="{B4BFBC32-1804-4A68-9574-FBD9E59D9210}" dt="2024-01-28T16:11:49.866" v="1435" actId="1036"/>
          <ac:cxnSpMkLst>
            <pc:docMk/>
            <pc:sldMk cId="859637118" sldId="1800"/>
            <ac:cxnSpMk id="11" creationId="{9A6995D0-F08A-F681-23BB-03EC037E7E2C}"/>
          </ac:cxnSpMkLst>
        </pc:cxnChg>
        <pc:cxnChg chg="add mod">
          <ac:chgData name="Yoel Kortick" userId="167978f5-7f40-4909-85d5-d4149554ad4e" providerId="ADAL" clId="{B4BFBC32-1804-4A68-9574-FBD9E59D9210}" dt="2024-01-28T16:11:44.175" v="1434" actId="1035"/>
          <ac:cxnSpMkLst>
            <pc:docMk/>
            <pc:sldMk cId="859637118" sldId="1800"/>
            <ac:cxnSpMk id="13" creationId="{CF9C83A3-555D-DEF7-D0DD-592F38B7069D}"/>
          </ac:cxnSpMkLst>
        </pc:cxnChg>
      </pc:sldChg>
      <pc:sldChg chg="del">
        <pc:chgData name="Yoel Kortick" userId="167978f5-7f40-4909-85d5-d4149554ad4e" providerId="ADAL" clId="{B4BFBC32-1804-4A68-9574-FBD9E59D9210}" dt="2024-01-28T15:05:12.863" v="763" actId="47"/>
        <pc:sldMkLst>
          <pc:docMk/>
          <pc:sldMk cId="2518583007" sldId="1800"/>
        </pc:sldMkLst>
      </pc:sldChg>
      <pc:sldChg chg="modSp add mod">
        <pc:chgData name="Yoel Kortick" userId="167978f5-7f40-4909-85d5-d4149554ad4e" providerId="ADAL" clId="{B4BFBC32-1804-4A68-9574-FBD9E59D9210}" dt="2024-01-28T16:14:01.731" v="1457" actId="20577"/>
        <pc:sldMkLst>
          <pc:docMk/>
          <pc:sldMk cId="1983928498" sldId="1801"/>
        </pc:sldMkLst>
        <pc:spChg chg="mod">
          <ac:chgData name="Yoel Kortick" userId="167978f5-7f40-4909-85d5-d4149554ad4e" providerId="ADAL" clId="{B4BFBC32-1804-4A68-9574-FBD9E59D9210}" dt="2024-01-28T16:14:01.731" v="1457" actId="20577"/>
          <ac:spMkLst>
            <pc:docMk/>
            <pc:sldMk cId="1983928498" sldId="1801"/>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4277146755" sldId="1801"/>
        </pc:sldMkLst>
      </pc:sldChg>
      <pc:sldChg chg="del">
        <pc:chgData name="Yoel Kortick" userId="167978f5-7f40-4909-85d5-d4149554ad4e" providerId="ADAL" clId="{B4BFBC32-1804-4A68-9574-FBD9E59D9210}" dt="2024-01-28T15:05:12.863" v="763" actId="47"/>
        <pc:sldMkLst>
          <pc:docMk/>
          <pc:sldMk cId="253506621" sldId="1802"/>
        </pc:sldMkLst>
      </pc:sldChg>
      <pc:sldChg chg="addSp delSp modSp add mod">
        <pc:chgData name="Yoel Kortick" userId="167978f5-7f40-4909-85d5-d4149554ad4e" providerId="ADAL" clId="{B4BFBC32-1804-4A68-9574-FBD9E59D9210}" dt="2024-01-28T16:32:49.055" v="1944" actId="478"/>
        <pc:sldMkLst>
          <pc:docMk/>
          <pc:sldMk cId="1346361490" sldId="1802"/>
        </pc:sldMkLst>
        <pc:spChg chg="mod">
          <ac:chgData name="Yoel Kortick" userId="167978f5-7f40-4909-85d5-d4149554ad4e" providerId="ADAL" clId="{B4BFBC32-1804-4A68-9574-FBD9E59D9210}" dt="2024-01-28T16:14:14.268" v="1483" actId="20577"/>
          <ac:spMkLst>
            <pc:docMk/>
            <pc:sldMk cId="1346361490" sldId="1802"/>
            <ac:spMk id="3" creationId="{294BC29B-83C8-416D-9BA2-59380269EFCE}"/>
          </ac:spMkLst>
        </pc:spChg>
        <pc:spChg chg="mod">
          <ac:chgData name="Yoel Kortick" userId="167978f5-7f40-4909-85d5-d4149554ad4e" providerId="ADAL" clId="{B4BFBC32-1804-4A68-9574-FBD9E59D9210}" dt="2024-01-28T16:30:51.146" v="1890" actId="313"/>
          <ac:spMkLst>
            <pc:docMk/>
            <pc:sldMk cId="1346361490" sldId="1802"/>
            <ac:spMk id="4" creationId="{7DCC24B9-304C-43F8-A814-5ED2034E8A02}"/>
          </ac:spMkLst>
        </pc:spChg>
        <pc:spChg chg="del">
          <ac:chgData name="Yoel Kortick" userId="167978f5-7f40-4909-85d5-d4149554ad4e" providerId="ADAL" clId="{B4BFBC32-1804-4A68-9574-FBD9E59D9210}" dt="2024-01-28T16:32:49.055" v="1944" actId="478"/>
          <ac:spMkLst>
            <pc:docMk/>
            <pc:sldMk cId="1346361490" sldId="1802"/>
            <ac:spMk id="7" creationId="{46B1F7CE-7878-857D-5797-9EE0681B16E2}"/>
          </ac:spMkLst>
        </pc:spChg>
        <pc:picChg chg="del">
          <ac:chgData name="Yoel Kortick" userId="167978f5-7f40-4909-85d5-d4149554ad4e" providerId="ADAL" clId="{B4BFBC32-1804-4A68-9574-FBD9E59D9210}" dt="2024-01-28T16:29:01.622" v="1767" actId="478"/>
          <ac:picMkLst>
            <pc:docMk/>
            <pc:sldMk cId="1346361490" sldId="1802"/>
            <ac:picMk id="6" creationId="{5B915268-D1D9-F777-3533-60270854E117}"/>
          </ac:picMkLst>
        </pc:picChg>
        <pc:picChg chg="add del">
          <ac:chgData name="Yoel Kortick" userId="167978f5-7f40-4909-85d5-d4149554ad4e" providerId="ADAL" clId="{B4BFBC32-1804-4A68-9574-FBD9E59D9210}" dt="2024-01-28T16:31:19.744" v="1892" actId="478"/>
          <ac:picMkLst>
            <pc:docMk/>
            <pc:sldMk cId="1346361490" sldId="1802"/>
            <ac:picMk id="8" creationId="{E8176222-1D8A-D250-7EE9-4A646D8834B8}"/>
          </ac:picMkLst>
        </pc:picChg>
        <pc:picChg chg="add del">
          <ac:chgData name="Yoel Kortick" userId="167978f5-7f40-4909-85d5-d4149554ad4e" providerId="ADAL" clId="{B4BFBC32-1804-4A68-9574-FBD9E59D9210}" dt="2024-01-28T16:32:45.465" v="1943" actId="478"/>
          <ac:picMkLst>
            <pc:docMk/>
            <pc:sldMk cId="1346361490" sldId="1802"/>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1332036098" sldId="1803"/>
        </pc:sldMkLst>
        <pc:spChg chg="mod">
          <ac:chgData name="Yoel Kortick" userId="167978f5-7f40-4909-85d5-d4149554ad4e" providerId="ADAL" clId="{B4BFBC32-1804-4A68-9574-FBD9E59D9210}" dt="2024-01-28T14:42:26.334" v="15"/>
          <ac:spMkLst>
            <pc:docMk/>
            <pc:sldMk cId="1332036098" sldId="1803"/>
            <ac:spMk id="63" creationId="{2818E309-CE24-45E0-8F37-EFD6121F7540}"/>
          </ac:spMkLst>
        </pc:spChg>
      </pc:sldChg>
      <pc:sldChg chg="addSp delSp modSp add mod">
        <pc:chgData name="Yoel Kortick" userId="167978f5-7f40-4909-85d5-d4149554ad4e" providerId="ADAL" clId="{B4BFBC32-1804-4A68-9574-FBD9E59D9210}" dt="2024-01-28T16:27:54.643" v="1709" actId="6549"/>
        <pc:sldMkLst>
          <pc:docMk/>
          <pc:sldMk cId="2941223561" sldId="1803"/>
        </pc:sldMkLst>
        <pc:spChg chg="mod">
          <ac:chgData name="Yoel Kortick" userId="167978f5-7f40-4909-85d5-d4149554ad4e" providerId="ADAL" clId="{B4BFBC32-1804-4A68-9574-FBD9E59D9210}" dt="2024-01-28T16:27:54.643" v="1709" actId="6549"/>
          <ac:spMkLst>
            <pc:docMk/>
            <pc:sldMk cId="2941223561" sldId="1803"/>
            <ac:spMk id="4" creationId="{7DCC24B9-304C-43F8-A814-5ED2034E8A02}"/>
          </ac:spMkLst>
        </pc:spChg>
        <pc:spChg chg="mod">
          <ac:chgData name="Yoel Kortick" userId="167978f5-7f40-4909-85d5-d4149554ad4e" providerId="ADAL" clId="{B4BFBC32-1804-4A68-9574-FBD9E59D9210}" dt="2024-01-28T16:23:28.727" v="1614" actId="1076"/>
          <ac:spMkLst>
            <pc:docMk/>
            <pc:sldMk cId="2941223561" sldId="1803"/>
            <ac:spMk id="7" creationId="{46B1F7CE-7878-857D-5797-9EE0681B16E2}"/>
          </ac:spMkLst>
        </pc:spChg>
        <pc:spChg chg="add del mod">
          <ac:chgData name="Yoel Kortick" userId="167978f5-7f40-4909-85d5-d4149554ad4e" providerId="ADAL" clId="{B4BFBC32-1804-4A68-9574-FBD9E59D9210}" dt="2024-01-28T16:23:27.886" v="1611"/>
          <ac:spMkLst>
            <pc:docMk/>
            <pc:sldMk cId="2941223561" sldId="1803"/>
            <ac:spMk id="9" creationId="{F8F5CD22-0B93-FB1C-EBE0-AA1D5386F6E2}"/>
          </ac:spMkLst>
        </pc:spChg>
        <pc:picChg chg="add del">
          <ac:chgData name="Yoel Kortick" userId="167978f5-7f40-4909-85d5-d4149554ad4e" providerId="ADAL" clId="{B4BFBC32-1804-4A68-9574-FBD9E59D9210}" dt="2024-01-28T16:23:29.789" v="1618" actId="478"/>
          <ac:picMkLst>
            <pc:docMk/>
            <pc:sldMk cId="2941223561" sldId="1803"/>
            <ac:picMk id="6" creationId="{5B915268-D1D9-F777-3533-60270854E117}"/>
          </ac:picMkLst>
        </pc:picChg>
        <pc:picChg chg="add del mod ord">
          <ac:chgData name="Yoel Kortick" userId="167978f5-7f40-4909-85d5-d4149554ad4e" providerId="ADAL" clId="{B4BFBC32-1804-4A68-9574-FBD9E59D9210}" dt="2024-01-28T16:23:29.510" v="1617" actId="22"/>
          <ac:picMkLst>
            <pc:docMk/>
            <pc:sldMk cId="2941223561" sldId="1803"/>
            <ac:picMk id="8" creationId="{93C93A5A-44E4-D891-7150-5C8060AF5342}"/>
          </ac:picMkLst>
        </pc:picChg>
        <pc:cxnChg chg="add del mod">
          <ac:chgData name="Yoel Kortick" userId="167978f5-7f40-4909-85d5-d4149554ad4e" providerId="ADAL" clId="{B4BFBC32-1804-4A68-9574-FBD9E59D9210}" dt="2024-01-28T16:23:27.886" v="1611"/>
          <ac:cxnSpMkLst>
            <pc:docMk/>
            <pc:sldMk cId="2941223561" sldId="1803"/>
            <ac:cxnSpMk id="10" creationId="{8FAC35F1-4252-6AB2-2AE4-972460A72980}"/>
          </ac:cxnSpMkLst>
        </pc:cxnChg>
      </pc:sldChg>
      <pc:sldChg chg="addSp delSp modSp add mod">
        <pc:chgData name="Yoel Kortick" userId="167978f5-7f40-4909-85d5-d4149554ad4e" providerId="ADAL" clId="{B4BFBC32-1804-4A68-9574-FBD9E59D9210}" dt="2024-01-28T16:32:39.635" v="1942" actId="11529"/>
        <pc:sldMkLst>
          <pc:docMk/>
          <pc:sldMk cId="2106211135" sldId="1804"/>
        </pc:sldMkLst>
        <pc:spChg chg="del">
          <ac:chgData name="Yoel Kortick" userId="167978f5-7f40-4909-85d5-d4149554ad4e" providerId="ADAL" clId="{B4BFBC32-1804-4A68-9574-FBD9E59D9210}" dt="2024-01-28T16:32:07.793" v="1904" actId="478"/>
          <ac:spMkLst>
            <pc:docMk/>
            <pc:sldMk cId="2106211135" sldId="1804"/>
            <ac:spMk id="4" creationId="{7DCC24B9-304C-43F8-A814-5ED2034E8A02}"/>
          </ac:spMkLst>
        </pc:spChg>
        <pc:spChg chg="add del mod">
          <ac:chgData name="Yoel Kortick" userId="167978f5-7f40-4909-85d5-d4149554ad4e" providerId="ADAL" clId="{B4BFBC32-1804-4A68-9574-FBD9E59D9210}" dt="2024-01-28T16:32:08.763" v="1905" actId="478"/>
          <ac:spMkLst>
            <pc:docMk/>
            <pc:sldMk cId="2106211135" sldId="1804"/>
            <ac:spMk id="6" creationId="{18B4E833-3E93-ECB9-F90E-53C257F54D04}"/>
          </ac:spMkLst>
        </pc:spChg>
        <pc:spChg chg="mod">
          <ac:chgData name="Yoel Kortick" userId="167978f5-7f40-4909-85d5-d4149554ad4e" providerId="ADAL" clId="{B4BFBC32-1804-4A68-9574-FBD9E59D9210}" dt="2024-01-28T16:32:17.462" v="1911" actId="1035"/>
          <ac:spMkLst>
            <pc:docMk/>
            <pc:sldMk cId="2106211135" sldId="1804"/>
            <ac:spMk id="7" creationId="{46B1F7CE-7878-857D-5797-9EE0681B16E2}"/>
          </ac:spMkLst>
        </pc:spChg>
        <pc:spChg chg="add mod">
          <ac:chgData name="Yoel Kortick" userId="167978f5-7f40-4909-85d5-d4149554ad4e" providerId="ADAL" clId="{B4BFBC32-1804-4A68-9574-FBD9E59D9210}" dt="2024-01-28T16:32:26.035" v="1939" actId="14100"/>
          <ac:spMkLst>
            <pc:docMk/>
            <pc:sldMk cId="2106211135" sldId="1804"/>
            <ac:spMk id="8" creationId="{8AF8C887-A588-9B22-40CD-178104CB2D06}"/>
          </ac:spMkLst>
        </pc:spChg>
        <pc:spChg chg="add mod">
          <ac:chgData name="Yoel Kortick" userId="167978f5-7f40-4909-85d5-d4149554ad4e" providerId="ADAL" clId="{B4BFBC32-1804-4A68-9574-FBD9E59D9210}" dt="2024-01-28T16:32:33.221" v="1941" actId="14100"/>
          <ac:spMkLst>
            <pc:docMk/>
            <pc:sldMk cId="2106211135" sldId="1804"/>
            <ac:spMk id="9" creationId="{08497552-47BF-4FA3-A7C7-776BE733ED2F}"/>
          </ac:spMkLst>
        </pc:spChg>
        <pc:picChg chg="mod ord">
          <ac:chgData name="Yoel Kortick" userId="167978f5-7f40-4909-85d5-d4149554ad4e" providerId="ADAL" clId="{B4BFBC32-1804-4A68-9574-FBD9E59D9210}" dt="2024-01-28T16:32:04.755" v="1903" actId="167"/>
          <ac:picMkLst>
            <pc:docMk/>
            <pc:sldMk cId="2106211135" sldId="1804"/>
            <ac:picMk id="10" creationId="{7D61696B-8785-3B72-3021-778CA76DC29A}"/>
          </ac:picMkLst>
        </pc:picChg>
        <pc:cxnChg chg="add">
          <ac:chgData name="Yoel Kortick" userId="167978f5-7f40-4909-85d5-d4149554ad4e" providerId="ADAL" clId="{B4BFBC32-1804-4A68-9574-FBD9E59D9210}" dt="2024-01-28T16:32:39.635" v="1942" actId="11529"/>
          <ac:cxnSpMkLst>
            <pc:docMk/>
            <pc:sldMk cId="2106211135" sldId="1804"/>
            <ac:cxnSpMk id="12" creationId="{16C4CCCA-5661-7D1D-0E4F-DFAD560DA237}"/>
          </ac:cxnSpMkLst>
        </pc:cxnChg>
      </pc:sldChg>
      <pc:sldChg chg="del">
        <pc:chgData name="Yoel Kortick" userId="167978f5-7f40-4909-85d5-d4149554ad4e" providerId="ADAL" clId="{B4BFBC32-1804-4A68-9574-FBD9E59D9210}" dt="2024-01-28T15:05:12.863" v="763" actId="47"/>
        <pc:sldMkLst>
          <pc:docMk/>
          <pc:sldMk cId="3619188309" sldId="1804"/>
        </pc:sldMkLst>
      </pc:sldChg>
      <pc:sldChg chg="addSp delSp modSp add mod">
        <pc:chgData name="Yoel Kortick" userId="167978f5-7f40-4909-85d5-d4149554ad4e" providerId="ADAL" clId="{B4BFBC32-1804-4A68-9574-FBD9E59D9210}" dt="2024-01-29T04:49:36.199" v="1984" actId="208"/>
        <pc:sldMkLst>
          <pc:docMk/>
          <pc:sldMk cId="863174708" sldId="1805"/>
        </pc:sldMkLst>
        <pc:spChg chg="mod">
          <ac:chgData name="Yoel Kortick" userId="167978f5-7f40-4909-85d5-d4149554ad4e" providerId="ADAL" clId="{B4BFBC32-1804-4A68-9574-FBD9E59D9210}" dt="2024-01-28T16:33:48.008" v="1978" actId="313"/>
          <ac:spMkLst>
            <pc:docMk/>
            <pc:sldMk cId="863174708" sldId="1805"/>
            <ac:spMk id="4" creationId="{7DCC24B9-304C-43F8-A814-5ED2034E8A02}"/>
          </ac:spMkLst>
        </pc:spChg>
        <pc:spChg chg="mod">
          <ac:chgData name="Yoel Kortick" userId="167978f5-7f40-4909-85d5-d4149554ad4e" providerId="ADAL" clId="{B4BFBC32-1804-4A68-9574-FBD9E59D9210}" dt="2024-01-28T16:33:55.972" v="1983" actId="1036"/>
          <ac:spMkLst>
            <pc:docMk/>
            <pc:sldMk cId="863174708" sldId="1805"/>
            <ac:spMk id="7" creationId="{46B1F7CE-7878-857D-5797-9EE0681B16E2}"/>
          </ac:spMkLst>
        </pc:spChg>
        <pc:spChg chg="add mod">
          <ac:chgData name="Yoel Kortick" userId="167978f5-7f40-4909-85d5-d4149554ad4e" providerId="ADAL" clId="{B4BFBC32-1804-4A68-9574-FBD9E59D9210}" dt="2024-01-28T16:33:55.972" v="1983" actId="1036"/>
          <ac:spMkLst>
            <pc:docMk/>
            <pc:sldMk cId="863174708" sldId="1805"/>
            <ac:spMk id="8" creationId="{7A974DFE-F2C3-00C2-418B-C7C123D9E2B3}"/>
          </ac:spMkLst>
        </pc:spChg>
        <pc:picChg chg="add mod ord">
          <ac:chgData name="Yoel Kortick" userId="167978f5-7f40-4909-85d5-d4149554ad4e" providerId="ADAL" clId="{B4BFBC32-1804-4A68-9574-FBD9E59D9210}" dt="2024-01-29T04:49:36.199" v="1984" actId="208"/>
          <ac:picMkLst>
            <pc:docMk/>
            <pc:sldMk cId="863174708" sldId="1805"/>
            <ac:picMk id="6" creationId="{0C7787B1-C8B7-1C4A-B47E-D07D1AEEDED9}"/>
          </ac:picMkLst>
        </pc:picChg>
        <pc:picChg chg="del">
          <ac:chgData name="Yoel Kortick" userId="167978f5-7f40-4909-85d5-d4149554ad4e" providerId="ADAL" clId="{B4BFBC32-1804-4A68-9574-FBD9E59D9210}" dt="2024-01-28T16:31:52.488" v="1896" actId="478"/>
          <ac:picMkLst>
            <pc:docMk/>
            <pc:sldMk cId="863174708" sldId="1805"/>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2901906658" sldId="1805"/>
        </pc:sldMkLst>
        <pc:spChg chg="mod">
          <ac:chgData name="Yoel Kortick" userId="167978f5-7f40-4909-85d5-d4149554ad4e" providerId="ADAL" clId="{B4BFBC32-1804-4A68-9574-FBD9E59D9210}" dt="2024-01-28T14:42:26.334" v="15"/>
          <ac:spMkLst>
            <pc:docMk/>
            <pc:sldMk cId="2901906658" sldId="1805"/>
            <ac:spMk id="63" creationId="{2818E309-CE24-45E0-8F37-EFD6121F7540}"/>
          </ac:spMkLst>
        </pc:spChg>
      </pc:sldChg>
      <pc:sldChg chg="modSp add del mod">
        <pc:chgData name="Yoel Kortick" userId="167978f5-7f40-4909-85d5-d4149554ad4e" providerId="ADAL" clId="{B4BFBC32-1804-4A68-9574-FBD9E59D9210}" dt="2024-01-29T10:05:36.024" v="6337" actId="47"/>
        <pc:sldMkLst>
          <pc:docMk/>
          <pc:sldMk cId="3234132672" sldId="1806"/>
        </pc:sldMkLst>
        <pc:spChg chg="mod">
          <ac:chgData name="Yoel Kortick" userId="167978f5-7f40-4909-85d5-d4149554ad4e" providerId="ADAL" clId="{B4BFBC32-1804-4A68-9574-FBD9E59D9210}" dt="2024-01-29T04:50:41.968" v="1989" actId="14100"/>
          <ac:spMkLst>
            <pc:docMk/>
            <pc:sldMk cId="3234132672" sldId="1806"/>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4078620390" sldId="1806"/>
        </pc:sldMkLst>
      </pc:sldChg>
      <pc:sldChg chg="del">
        <pc:chgData name="Yoel Kortick" userId="167978f5-7f40-4909-85d5-d4149554ad4e" providerId="ADAL" clId="{B4BFBC32-1804-4A68-9574-FBD9E59D9210}" dt="2024-01-28T15:05:12.863" v="763" actId="47"/>
        <pc:sldMkLst>
          <pc:docMk/>
          <pc:sldMk cId="761627970" sldId="1807"/>
        </pc:sldMkLst>
      </pc:sldChg>
      <pc:sldChg chg="addSp delSp modSp add mod">
        <pc:chgData name="Yoel Kortick" userId="167978f5-7f40-4909-85d5-d4149554ad4e" providerId="ADAL" clId="{B4BFBC32-1804-4A68-9574-FBD9E59D9210}" dt="2024-01-29T10:05:31.645" v="6336" actId="27636"/>
        <pc:sldMkLst>
          <pc:docMk/>
          <pc:sldMk cId="2570219754" sldId="1807"/>
        </pc:sldMkLst>
        <pc:spChg chg="mod">
          <ac:chgData name="Yoel Kortick" userId="167978f5-7f40-4909-85d5-d4149554ad4e" providerId="ADAL" clId="{B4BFBC32-1804-4A68-9574-FBD9E59D9210}" dt="2024-01-29T10:05:31.645" v="6336" actId="27636"/>
          <ac:spMkLst>
            <pc:docMk/>
            <pc:sldMk cId="2570219754" sldId="1807"/>
            <ac:spMk id="4" creationId="{7DCC24B9-304C-43F8-A814-5ED2034E8A02}"/>
          </ac:spMkLst>
        </pc:spChg>
        <pc:spChg chg="del">
          <ac:chgData name="Yoel Kortick" userId="167978f5-7f40-4909-85d5-d4149554ad4e" providerId="ADAL" clId="{B4BFBC32-1804-4A68-9574-FBD9E59D9210}" dt="2024-01-29T04:52:55.406" v="2040" actId="478"/>
          <ac:spMkLst>
            <pc:docMk/>
            <pc:sldMk cId="2570219754" sldId="1807"/>
            <ac:spMk id="7" creationId="{46B1F7CE-7878-857D-5797-9EE0681B16E2}"/>
          </ac:spMkLst>
        </pc:spChg>
        <pc:spChg chg="mod">
          <ac:chgData name="Yoel Kortick" userId="167978f5-7f40-4909-85d5-d4149554ad4e" providerId="ADAL" clId="{B4BFBC32-1804-4A68-9574-FBD9E59D9210}" dt="2024-01-29T04:57:34.397" v="2289" actId="1035"/>
          <ac:spMkLst>
            <pc:docMk/>
            <pc:sldMk cId="2570219754" sldId="1807"/>
            <ac:spMk id="8" creationId="{7A974DFE-F2C3-00C2-418B-C7C123D9E2B3}"/>
          </ac:spMkLst>
        </pc:spChg>
        <pc:spChg chg="add mod">
          <ac:chgData name="Yoel Kortick" userId="167978f5-7f40-4909-85d5-d4149554ad4e" providerId="ADAL" clId="{B4BFBC32-1804-4A68-9574-FBD9E59D9210}" dt="2024-01-29T04:54:43.445" v="2199" actId="208"/>
          <ac:spMkLst>
            <pc:docMk/>
            <pc:sldMk cId="2570219754" sldId="1807"/>
            <ac:spMk id="10" creationId="{A9ACEEDF-2540-72F9-372B-38C295B994E6}"/>
          </ac:spMkLst>
        </pc:spChg>
        <pc:picChg chg="del">
          <ac:chgData name="Yoel Kortick" userId="167978f5-7f40-4909-85d5-d4149554ad4e" providerId="ADAL" clId="{B4BFBC32-1804-4A68-9574-FBD9E59D9210}" dt="2024-01-29T04:52:45.189" v="2036" actId="478"/>
          <ac:picMkLst>
            <pc:docMk/>
            <pc:sldMk cId="2570219754" sldId="1807"/>
            <ac:picMk id="6" creationId="{0C7787B1-C8B7-1C4A-B47E-D07D1AEEDED9}"/>
          </ac:picMkLst>
        </pc:picChg>
        <pc:picChg chg="add mod ord">
          <ac:chgData name="Yoel Kortick" userId="167978f5-7f40-4909-85d5-d4149554ad4e" providerId="ADAL" clId="{B4BFBC32-1804-4A68-9574-FBD9E59D9210}" dt="2024-01-29T04:57:34.397" v="2289" actId="1035"/>
          <ac:picMkLst>
            <pc:docMk/>
            <pc:sldMk cId="2570219754" sldId="1807"/>
            <ac:picMk id="9" creationId="{9BB8A3C1-5481-309F-33C2-E4F2095A81FD}"/>
          </ac:picMkLst>
        </pc:picChg>
        <pc:cxnChg chg="add mod">
          <ac:chgData name="Yoel Kortick" userId="167978f5-7f40-4909-85d5-d4149554ad4e" providerId="ADAL" clId="{B4BFBC32-1804-4A68-9574-FBD9E59D9210}" dt="2024-01-29T04:57:38.567" v="2290" actId="14100"/>
          <ac:cxnSpMkLst>
            <pc:docMk/>
            <pc:sldMk cId="2570219754" sldId="1807"/>
            <ac:cxnSpMk id="12" creationId="{C88CC9E2-EE12-45E3-21C8-755D1B21320B}"/>
          </ac:cxnSpMkLst>
        </pc:cxnChg>
      </pc:sldChg>
      <pc:sldChg chg="del">
        <pc:chgData name="Yoel Kortick" userId="167978f5-7f40-4909-85d5-d4149554ad4e" providerId="ADAL" clId="{B4BFBC32-1804-4A68-9574-FBD9E59D9210}" dt="2024-01-28T15:05:12.863" v="763" actId="47"/>
        <pc:sldMkLst>
          <pc:docMk/>
          <pc:sldMk cId="1848621449" sldId="1808"/>
        </pc:sldMkLst>
      </pc:sldChg>
      <pc:sldChg chg="modSp add mod">
        <pc:chgData name="Yoel Kortick" userId="167978f5-7f40-4909-85d5-d4149554ad4e" providerId="ADAL" clId="{B4BFBC32-1804-4A68-9574-FBD9E59D9210}" dt="2024-01-29T05:06:05.315" v="2305" actId="20577"/>
        <pc:sldMkLst>
          <pc:docMk/>
          <pc:sldMk cId="4155351002" sldId="1808"/>
        </pc:sldMkLst>
        <pc:spChg chg="mod">
          <ac:chgData name="Yoel Kortick" userId="167978f5-7f40-4909-85d5-d4149554ad4e" providerId="ADAL" clId="{B4BFBC32-1804-4A68-9574-FBD9E59D9210}" dt="2024-01-29T05:06:05.315" v="2305" actId="20577"/>
          <ac:spMkLst>
            <pc:docMk/>
            <pc:sldMk cId="4155351002" sldId="1808"/>
            <ac:spMk id="4" creationId="{A1FE6F9A-C018-4915-94D1-7B4CD1DF4BFF}"/>
          </ac:spMkLst>
        </pc:spChg>
      </pc:sldChg>
      <pc:sldChg chg="modSp add mod">
        <pc:chgData name="Yoel Kortick" userId="167978f5-7f40-4909-85d5-d4149554ad4e" providerId="ADAL" clId="{B4BFBC32-1804-4A68-9574-FBD9E59D9210}" dt="2024-01-29T05:23:12.610" v="2422" actId="20577"/>
        <pc:sldMkLst>
          <pc:docMk/>
          <pc:sldMk cId="2595097570" sldId="1809"/>
        </pc:sldMkLst>
        <pc:spChg chg="mod">
          <ac:chgData name="Yoel Kortick" userId="167978f5-7f40-4909-85d5-d4149554ad4e" providerId="ADAL" clId="{B4BFBC32-1804-4A68-9574-FBD9E59D9210}" dt="2024-01-29T05:06:14.548" v="2308"/>
          <ac:spMkLst>
            <pc:docMk/>
            <pc:sldMk cId="2595097570" sldId="1809"/>
            <ac:spMk id="3" creationId="{294BC29B-83C8-416D-9BA2-59380269EFCE}"/>
          </ac:spMkLst>
        </pc:spChg>
        <pc:spChg chg="mod">
          <ac:chgData name="Yoel Kortick" userId="167978f5-7f40-4909-85d5-d4149554ad4e" providerId="ADAL" clId="{B4BFBC32-1804-4A68-9574-FBD9E59D9210}" dt="2024-01-29T05:23:12.610" v="2422" actId="20577"/>
          <ac:spMkLst>
            <pc:docMk/>
            <pc:sldMk cId="2595097570" sldId="1809"/>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943939389" sldId="1809"/>
        </pc:sldMkLst>
      </pc:sldChg>
      <pc:sldChg chg="del">
        <pc:chgData name="Yoel Kortick" userId="167978f5-7f40-4909-85d5-d4149554ad4e" providerId="ADAL" clId="{B4BFBC32-1804-4A68-9574-FBD9E59D9210}" dt="2024-01-28T15:05:12.863" v="763" actId="47"/>
        <pc:sldMkLst>
          <pc:docMk/>
          <pc:sldMk cId="2996095813" sldId="1810"/>
        </pc:sldMkLst>
      </pc:sldChg>
      <pc:sldChg chg="addSp modSp add mod">
        <pc:chgData name="Yoel Kortick" userId="167978f5-7f40-4909-85d5-d4149554ad4e" providerId="ADAL" clId="{B4BFBC32-1804-4A68-9574-FBD9E59D9210}" dt="2024-01-29T08:01:56.686" v="3003" actId="5793"/>
        <pc:sldMkLst>
          <pc:docMk/>
          <pc:sldMk cId="3102737033" sldId="1810"/>
        </pc:sldMkLst>
        <pc:spChg chg="mod">
          <ac:chgData name="Yoel Kortick" userId="167978f5-7f40-4909-85d5-d4149554ad4e" providerId="ADAL" clId="{B4BFBC32-1804-4A68-9574-FBD9E59D9210}" dt="2024-01-29T08:01:56.686" v="3003" actId="5793"/>
          <ac:spMkLst>
            <pc:docMk/>
            <pc:sldMk cId="3102737033" sldId="1810"/>
            <ac:spMk id="4" creationId="{7DCC24B9-304C-43F8-A814-5ED2034E8A02}"/>
          </ac:spMkLst>
        </pc:spChg>
        <pc:spChg chg="add">
          <ac:chgData name="Yoel Kortick" userId="167978f5-7f40-4909-85d5-d4149554ad4e" providerId="ADAL" clId="{B4BFBC32-1804-4A68-9574-FBD9E59D9210}" dt="2024-01-29T05:33:16.450" v="2550" actId="11529"/>
          <ac:spMkLst>
            <pc:docMk/>
            <pc:sldMk cId="3102737033" sldId="1810"/>
            <ac:spMk id="7" creationId="{7A6006ED-793B-C21A-6C73-EB5C45D09206}"/>
          </ac:spMkLst>
        </pc:spChg>
        <pc:spChg chg="add">
          <ac:chgData name="Yoel Kortick" userId="167978f5-7f40-4909-85d5-d4149554ad4e" providerId="ADAL" clId="{B4BFBC32-1804-4A68-9574-FBD9E59D9210}" dt="2024-01-29T05:33:22.696" v="2551" actId="11529"/>
          <ac:spMkLst>
            <pc:docMk/>
            <pc:sldMk cId="3102737033" sldId="1810"/>
            <ac:spMk id="8" creationId="{80F046ED-20A3-5D61-386E-0720A4DD2A66}"/>
          </ac:spMkLst>
        </pc:spChg>
        <pc:spChg chg="add mod">
          <ac:chgData name="Yoel Kortick" userId="167978f5-7f40-4909-85d5-d4149554ad4e" providerId="ADAL" clId="{B4BFBC32-1804-4A68-9574-FBD9E59D9210}" dt="2024-01-29T05:33:31.715" v="2554" actId="1036"/>
          <ac:spMkLst>
            <pc:docMk/>
            <pc:sldMk cId="3102737033" sldId="1810"/>
            <ac:spMk id="9" creationId="{3BB2BD36-FA8E-0760-6E09-B20829D79E23}"/>
          </ac:spMkLst>
        </pc:spChg>
        <pc:spChg chg="add">
          <ac:chgData name="Yoel Kortick" userId="167978f5-7f40-4909-85d5-d4149554ad4e" providerId="ADAL" clId="{B4BFBC32-1804-4A68-9574-FBD9E59D9210}" dt="2024-01-29T05:33:37.411" v="2555" actId="11529"/>
          <ac:spMkLst>
            <pc:docMk/>
            <pc:sldMk cId="3102737033" sldId="1810"/>
            <ac:spMk id="10" creationId="{8890D032-09C4-9919-85A4-0844DAAAE413}"/>
          </ac:spMkLst>
        </pc:spChg>
        <pc:picChg chg="add mod">
          <ac:chgData name="Yoel Kortick" userId="167978f5-7f40-4909-85d5-d4149554ad4e" providerId="ADAL" clId="{B4BFBC32-1804-4A68-9574-FBD9E59D9210}" dt="2024-01-29T05:33:08.312" v="2549" actId="208"/>
          <ac:picMkLst>
            <pc:docMk/>
            <pc:sldMk cId="3102737033" sldId="1810"/>
            <ac:picMk id="6" creationId="{BEDD1194-EDAE-B05E-49E9-2DFE75FDB248}"/>
          </ac:picMkLst>
        </pc:picChg>
      </pc:sldChg>
      <pc:sldChg chg="del">
        <pc:chgData name="Yoel Kortick" userId="167978f5-7f40-4909-85d5-d4149554ad4e" providerId="ADAL" clId="{B4BFBC32-1804-4A68-9574-FBD9E59D9210}" dt="2024-01-28T15:05:12.863" v="763" actId="47"/>
        <pc:sldMkLst>
          <pc:docMk/>
          <pc:sldMk cId="3242417754" sldId="1811"/>
        </pc:sldMkLst>
      </pc:sldChg>
      <pc:sldChg chg="addSp delSp modSp add mod">
        <pc:chgData name="Yoel Kortick" userId="167978f5-7f40-4909-85d5-d4149554ad4e" providerId="ADAL" clId="{B4BFBC32-1804-4A68-9574-FBD9E59D9210}" dt="2024-01-29T05:37:28.313" v="2728" actId="14100"/>
        <pc:sldMkLst>
          <pc:docMk/>
          <pc:sldMk cId="3679450533" sldId="1811"/>
        </pc:sldMkLst>
        <pc:spChg chg="mod">
          <ac:chgData name="Yoel Kortick" userId="167978f5-7f40-4909-85d5-d4149554ad4e" providerId="ADAL" clId="{B4BFBC32-1804-4A68-9574-FBD9E59D9210}" dt="2024-01-29T05:34:49.147" v="2604" actId="14100"/>
          <ac:spMkLst>
            <pc:docMk/>
            <pc:sldMk cId="3679450533" sldId="1811"/>
            <ac:spMk id="4" creationId="{7DCC24B9-304C-43F8-A814-5ED2034E8A02}"/>
          </ac:spMkLst>
        </pc:spChg>
        <pc:spChg chg="mod">
          <ac:chgData name="Yoel Kortick" userId="167978f5-7f40-4909-85d5-d4149554ad4e" providerId="ADAL" clId="{B4BFBC32-1804-4A68-9574-FBD9E59D9210}" dt="2024-01-29T05:35:29.053" v="2628" actId="1036"/>
          <ac:spMkLst>
            <pc:docMk/>
            <pc:sldMk cId="3679450533" sldId="1811"/>
            <ac:spMk id="7" creationId="{7A6006ED-793B-C21A-6C73-EB5C45D09206}"/>
          </ac:spMkLst>
        </pc:spChg>
        <pc:spChg chg="del">
          <ac:chgData name="Yoel Kortick" userId="167978f5-7f40-4909-85d5-d4149554ad4e" providerId="ADAL" clId="{B4BFBC32-1804-4A68-9574-FBD9E59D9210}" dt="2024-01-29T05:34:57.960" v="2606" actId="478"/>
          <ac:spMkLst>
            <pc:docMk/>
            <pc:sldMk cId="3679450533" sldId="1811"/>
            <ac:spMk id="8" creationId="{80F046ED-20A3-5D61-386E-0720A4DD2A66}"/>
          </ac:spMkLst>
        </pc:spChg>
        <pc:spChg chg="del">
          <ac:chgData name="Yoel Kortick" userId="167978f5-7f40-4909-85d5-d4149554ad4e" providerId="ADAL" clId="{B4BFBC32-1804-4A68-9574-FBD9E59D9210}" dt="2024-01-29T05:34:57.960" v="2606" actId="478"/>
          <ac:spMkLst>
            <pc:docMk/>
            <pc:sldMk cId="3679450533" sldId="1811"/>
            <ac:spMk id="9" creationId="{3BB2BD36-FA8E-0760-6E09-B20829D79E23}"/>
          </ac:spMkLst>
        </pc:spChg>
        <pc:spChg chg="mod">
          <ac:chgData name="Yoel Kortick" userId="167978f5-7f40-4909-85d5-d4149554ad4e" providerId="ADAL" clId="{B4BFBC32-1804-4A68-9574-FBD9E59D9210}" dt="2024-01-29T05:35:24.258" v="2625" actId="14100"/>
          <ac:spMkLst>
            <pc:docMk/>
            <pc:sldMk cId="3679450533" sldId="1811"/>
            <ac:spMk id="10" creationId="{8890D032-09C4-9919-85A4-0844DAAAE413}"/>
          </ac:spMkLst>
        </pc:spChg>
        <pc:spChg chg="add mod">
          <ac:chgData name="Yoel Kortick" userId="167978f5-7f40-4909-85d5-d4149554ad4e" providerId="ADAL" clId="{B4BFBC32-1804-4A68-9574-FBD9E59D9210}" dt="2024-01-29T05:37:28.313" v="2728" actId="14100"/>
          <ac:spMkLst>
            <pc:docMk/>
            <pc:sldMk cId="3679450533" sldId="1811"/>
            <ac:spMk id="12" creationId="{45189EC7-B5CB-879F-0A41-19379ADC6CE5}"/>
          </ac:spMkLst>
        </pc:spChg>
        <pc:picChg chg="del">
          <ac:chgData name="Yoel Kortick" userId="167978f5-7f40-4909-85d5-d4149554ad4e" providerId="ADAL" clId="{B4BFBC32-1804-4A68-9574-FBD9E59D9210}" dt="2024-01-29T05:34:52.972" v="2605" actId="478"/>
          <ac:picMkLst>
            <pc:docMk/>
            <pc:sldMk cId="3679450533" sldId="1811"/>
            <ac:picMk id="6" creationId="{BEDD1194-EDAE-B05E-49E9-2DFE75FDB248}"/>
          </ac:picMkLst>
        </pc:picChg>
        <pc:picChg chg="add mod ord">
          <ac:chgData name="Yoel Kortick" userId="167978f5-7f40-4909-85d5-d4149554ad4e" providerId="ADAL" clId="{B4BFBC32-1804-4A68-9574-FBD9E59D9210}" dt="2024-01-29T05:35:21.102" v="2624" actId="1076"/>
          <ac:picMkLst>
            <pc:docMk/>
            <pc:sldMk cId="3679450533" sldId="1811"/>
            <ac:picMk id="11" creationId="{85CA8B87-2A4C-443D-7B37-C903FEEE07E7}"/>
          </ac:picMkLst>
        </pc:picChg>
      </pc:sldChg>
      <pc:sldChg chg="modSp del">
        <pc:chgData name="Yoel Kortick" userId="167978f5-7f40-4909-85d5-d4149554ad4e" providerId="ADAL" clId="{B4BFBC32-1804-4A68-9574-FBD9E59D9210}" dt="2024-01-28T15:05:12.863" v="763" actId="47"/>
        <pc:sldMkLst>
          <pc:docMk/>
          <pc:sldMk cId="178811168" sldId="1812"/>
        </pc:sldMkLst>
        <pc:spChg chg="mod">
          <ac:chgData name="Yoel Kortick" userId="167978f5-7f40-4909-85d5-d4149554ad4e" providerId="ADAL" clId="{B4BFBC32-1804-4A68-9574-FBD9E59D9210}" dt="2024-01-28T14:42:26.334" v="15"/>
          <ac:spMkLst>
            <pc:docMk/>
            <pc:sldMk cId="178811168" sldId="1812"/>
            <ac:spMk id="63" creationId="{2818E309-CE24-45E0-8F37-EFD6121F7540}"/>
          </ac:spMkLst>
        </pc:spChg>
      </pc:sldChg>
      <pc:sldChg chg="addSp delSp modSp add mod">
        <pc:chgData name="Yoel Kortick" userId="167978f5-7f40-4909-85d5-d4149554ad4e" providerId="ADAL" clId="{B4BFBC32-1804-4A68-9574-FBD9E59D9210}" dt="2024-01-29T05:38:10.707" v="2776" actId="208"/>
        <pc:sldMkLst>
          <pc:docMk/>
          <pc:sldMk cId="4174939941" sldId="1812"/>
        </pc:sldMkLst>
        <pc:spChg chg="mod">
          <ac:chgData name="Yoel Kortick" userId="167978f5-7f40-4909-85d5-d4149554ad4e" providerId="ADAL" clId="{B4BFBC32-1804-4A68-9574-FBD9E59D9210}" dt="2024-01-29T05:37:41.226" v="2753" actId="20577"/>
          <ac:spMkLst>
            <pc:docMk/>
            <pc:sldMk cId="4174939941" sldId="1812"/>
            <ac:spMk id="4" creationId="{7DCC24B9-304C-43F8-A814-5ED2034E8A02}"/>
          </ac:spMkLst>
        </pc:spChg>
        <pc:spChg chg="mod">
          <ac:chgData name="Yoel Kortick" userId="167978f5-7f40-4909-85d5-d4149554ad4e" providerId="ADAL" clId="{B4BFBC32-1804-4A68-9574-FBD9E59D9210}" dt="2024-01-29T05:38:06.066" v="2774" actId="1036"/>
          <ac:spMkLst>
            <pc:docMk/>
            <pc:sldMk cId="4174939941" sldId="1812"/>
            <ac:spMk id="7" creationId="{7A6006ED-793B-C21A-6C73-EB5C45D09206}"/>
          </ac:spMkLst>
        </pc:spChg>
        <pc:spChg chg="mod">
          <ac:chgData name="Yoel Kortick" userId="167978f5-7f40-4909-85d5-d4149554ad4e" providerId="ADAL" clId="{B4BFBC32-1804-4A68-9574-FBD9E59D9210}" dt="2024-01-29T05:37:58.907" v="2770" actId="14100"/>
          <ac:spMkLst>
            <pc:docMk/>
            <pc:sldMk cId="4174939941" sldId="1812"/>
            <ac:spMk id="10" creationId="{8890D032-09C4-9919-85A4-0844DAAAE413}"/>
          </ac:spMkLst>
        </pc:spChg>
        <pc:spChg chg="del">
          <ac:chgData name="Yoel Kortick" userId="167978f5-7f40-4909-85d5-d4149554ad4e" providerId="ADAL" clId="{B4BFBC32-1804-4A68-9574-FBD9E59D9210}" dt="2024-01-29T05:38:08.334" v="2775" actId="478"/>
          <ac:spMkLst>
            <pc:docMk/>
            <pc:sldMk cId="4174939941" sldId="1812"/>
            <ac:spMk id="12" creationId="{45189EC7-B5CB-879F-0A41-19379ADC6CE5}"/>
          </ac:spMkLst>
        </pc:spChg>
        <pc:picChg chg="add mod ord">
          <ac:chgData name="Yoel Kortick" userId="167978f5-7f40-4909-85d5-d4149554ad4e" providerId="ADAL" clId="{B4BFBC32-1804-4A68-9574-FBD9E59D9210}" dt="2024-01-29T05:38:10.707" v="2776" actId="208"/>
          <ac:picMkLst>
            <pc:docMk/>
            <pc:sldMk cId="4174939941" sldId="1812"/>
            <ac:picMk id="6" creationId="{A78DEA38-EA27-AC80-8F5B-FA63AC95254B}"/>
          </ac:picMkLst>
        </pc:picChg>
        <pc:picChg chg="del">
          <ac:chgData name="Yoel Kortick" userId="167978f5-7f40-4909-85d5-d4149554ad4e" providerId="ADAL" clId="{B4BFBC32-1804-4A68-9574-FBD9E59D9210}" dt="2024-01-29T05:37:44.098" v="2754" actId="478"/>
          <ac:picMkLst>
            <pc:docMk/>
            <pc:sldMk cId="4174939941" sldId="1812"/>
            <ac:picMk id="11" creationId="{85CA8B87-2A4C-443D-7B37-C903FEEE07E7}"/>
          </ac:picMkLst>
        </pc:picChg>
      </pc:sldChg>
      <pc:sldChg chg="addSp delSp modSp add mod ord">
        <pc:chgData name="Yoel Kortick" userId="167978f5-7f40-4909-85d5-d4149554ad4e" providerId="ADAL" clId="{B4BFBC32-1804-4A68-9574-FBD9E59D9210}" dt="2024-01-29T08:04:32.324" v="3007"/>
        <pc:sldMkLst>
          <pc:docMk/>
          <pc:sldMk cId="3192176077" sldId="1813"/>
        </pc:sldMkLst>
        <pc:spChg chg="mod">
          <ac:chgData name="Yoel Kortick" userId="167978f5-7f40-4909-85d5-d4149554ad4e" providerId="ADAL" clId="{B4BFBC32-1804-4A68-9574-FBD9E59D9210}" dt="2024-01-29T05:39:30.423" v="2822" actId="20577"/>
          <ac:spMkLst>
            <pc:docMk/>
            <pc:sldMk cId="3192176077" sldId="1813"/>
            <ac:spMk id="4" creationId="{7DCC24B9-304C-43F8-A814-5ED2034E8A02}"/>
          </ac:spMkLst>
        </pc:spChg>
        <pc:spChg chg="mod">
          <ac:chgData name="Yoel Kortick" userId="167978f5-7f40-4909-85d5-d4149554ad4e" providerId="ADAL" clId="{B4BFBC32-1804-4A68-9574-FBD9E59D9210}" dt="2024-01-29T05:40:03.371" v="2851" actId="14100"/>
          <ac:spMkLst>
            <pc:docMk/>
            <pc:sldMk cId="3192176077" sldId="1813"/>
            <ac:spMk id="7" creationId="{7A6006ED-793B-C21A-6C73-EB5C45D09206}"/>
          </ac:spMkLst>
        </pc:spChg>
        <pc:spChg chg="del">
          <ac:chgData name="Yoel Kortick" userId="167978f5-7f40-4909-85d5-d4149554ad4e" providerId="ADAL" clId="{B4BFBC32-1804-4A68-9574-FBD9E59D9210}" dt="2024-01-29T05:39:59.795" v="2850" actId="478"/>
          <ac:spMkLst>
            <pc:docMk/>
            <pc:sldMk cId="3192176077" sldId="1813"/>
            <ac:spMk id="10" creationId="{8890D032-09C4-9919-85A4-0844DAAAE413}"/>
          </ac:spMkLst>
        </pc:spChg>
        <pc:picChg chg="del">
          <ac:chgData name="Yoel Kortick" userId="167978f5-7f40-4909-85d5-d4149554ad4e" providerId="ADAL" clId="{B4BFBC32-1804-4A68-9574-FBD9E59D9210}" dt="2024-01-29T05:38:51.926" v="2778" actId="478"/>
          <ac:picMkLst>
            <pc:docMk/>
            <pc:sldMk cId="3192176077" sldId="1813"/>
            <ac:picMk id="6" creationId="{A78DEA38-EA27-AC80-8F5B-FA63AC95254B}"/>
          </ac:picMkLst>
        </pc:picChg>
        <pc:picChg chg="add mod ord">
          <ac:chgData name="Yoel Kortick" userId="167978f5-7f40-4909-85d5-d4149554ad4e" providerId="ADAL" clId="{B4BFBC32-1804-4A68-9574-FBD9E59D9210}" dt="2024-01-29T05:39:57.478" v="2849" actId="167"/>
          <ac:picMkLst>
            <pc:docMk/>
            <pc:sldMk cId="3192176077" sldId="1813"/>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009174752" sldId="1813"/>
        </pc:sldMkLst>
      </pc:sldChg>
      <pc:sldChg chg="addSp delSp modSp add mod">
        <pc:chgData name="Yoel Kortick" userId="167978f5-7f40-4909-85d5-d4149554ad4e" providerId="ADAL" clId="{B4BFBC32-1804-4A68-9574-FBD9E59D9210}" dt="2024-01-29T08:00:29.132" v="2919" actId="20577"/>
        <pc:sldMkLst>
          <pc:docMk/>
          <pc:sldMk cId="70493268" sldId="1814"/>
        </pc:sldMkLst>
        <pc:spChg chg="mod">
          <ac:chgData name="Yoel Kortick" userId="167978f5-7f40-4909-85d5-d4149554ad4e" providerId="ADAL" clId="{B4BFBC32-1804-4A68-9574-FBD9E59D9210}" dt="2024-01-29T08:00:29.132" v="2919" actId="20577"/>
          <ac:spMkLst>
            <pc:docMk/>
            <pc:sldMk cId="70493268" sldId="1814"/>
            <ac:spMk id="4" creationId="{7DCC24B9-304C-43F8-A814-5ED2034E8A02}"/>
          </ac:spMkLst>
        </pc:spChg>
        <pc:spChg chg="mod">
          <ac:chgData name="Yoel Kortick" userId="167978f5-7f40-4909-85d5-d4149554ad4e" providerId="ADAL" clId="{B4BFBC32-1804-4A68-9574-FBD9E59D9210}" dt="2024-01-29T08:00:16.726" v="2916" actId="1035"/>
          <ac:spMkLst>
            <pc:docMk/>
            <pc:sldMk cId="70493268" sldId="1814"/>
            <ac:spMk id="7" creationId="{7A6006ED-793B-C21A-6C73-EB5C45D09206}"/>
          </ac:spMkLst>
        </pc:spChg>
        <pc:spChg chg="mod">
          <ac:chgData name="Yoel Kortick" userId="167978f5-7f40-4909-85d5-d4149554ad4e" providerId="ADAL" clId="{B4BFBC32-1804-4A68-9574-FBD9E59D9210}" dt="2024-01-29T08:00:13.048" v="2913" actId="1037"/>
          <ac:spMkLst>
            <pc:docMk/>
            <pc:sldMk cId="70493268" sldId="1814"/>
            <ac:spMk id="10" creationId="{8890D032-09C4-9919-85A4-0844DAAAE413}"/>
          </ac:spMkLst>
        </pc:spChg>
        <pc:spChg chg="add">
          <ac:chgData name="Yoel Kortick" userId="167978f5-7f40-4909-85d5-d4149554ad4e" providerId="ADAL" clId="{B4BFBC32-1804-4A68-9574-FBD9E59D9210}" dt="2024-01-29T08:00:22.663" v="2917" actId="11529"/>
          <ac:spMkLst>
            <pc:docMk/>
            <pc:sldMk cId="70493268" sldId="1814"/>
            <ac:spMk id="12" creationId="{C18EFC30-65D6-1EF0-B799-63593D1193C7}"/>
          </ac:spMkLst>
        </pc:spChg>
        <pc:picChg chg="del">
          <ac:chgData name="Yoel Kortick" userId="167978f5-7f40-4909-85d5-d4149554ad4e" providerId="ADAL" clId="{B4BFBC32-1804-4A68-9574-FBD9E59D9210}" dt="2024-01-29T07:59:17.144" v="2889" actId="478"/>
          <ac:picMkLst>
            <pc:docMk/>
            <pc:sldMk cId="70493268" sldId="1814"/>
            <ac:picMk id="6" creationId="{A78DEA38-EA27-AC80-8F5B-FA63AC95254B}"/>
          </ac:picMkLst>
        </pc:picChg>
        <pc:picChg chg="add del mod ord">
          <ac:chgData name="Yoel Kortick" userId="167978f5-7f40-4909-85d5-d4149554ad4e" providerId="ADAL" clId="{B4BFBC32-1804-4A68-9574-FBD9E59D9210}" dt="2024-01-29T08:00:06.484" v="2908" actId="478"/>
          <ac:picMkLst>
            <pc:docMk/>
            <pc:sldMk cId="70493268" sldId="1814"/>
            <ac:picMk id="8" creationId="{8AD5B276-5A7B-C630-71C7-D1A765DBA728}"/>
          </ac:picMkLst>
        </pc:picChg>
        <pc:picChg chg="add mod ord">
          <ac:chgData name="Yoel Kortick" userId="167978f5-7f40-4909-85d5-d4149554ad4e" providerId="ADAL" clId="{B4BFBC32-1804-4A68-9574-FBD9E59D9210}" dt="2024-01-29T08:00:25.183" v="2918" actId="208"/>
          <ac:picMkLst>
            <pc:docMk/>
            <pc:sldMk cId="70493268" sldId="1814"/>
            <ac:picMk id="11" creationId="{C7DB2C2B-45F3-47AD-D072-34B9DCDC074D}"/>
          </ac:picMkLst>
        </pc:picChg>
      </pc:sldChg>
      <pc:sldChg chg="modSp del">
        <pc:chgData name="Yoel Kortick" userId="167978f5-7f40-4909-85d5-d4149554ad4e" providerId="ADAL" clId="{B4BFBC32-1804-4A68-9574-FBD9E59D9210}" dt="2024-01-28T15:05:12.863" v="763" actId="47"/>
        <pc:sldMkLst>
          <pc:docMk/>
          <pc:sldMk cId="4262131004" sldId="1814"/>
        </pc:sldMkLst>
        <pc:spChg chg="mod">
          <ac:chgData name="Yoel Kortick" userId="167978f5-7f40-4909-85d5-d4149554ad4e" providerId="ADAL" clId="{B4BFBC32-1804-4A68-9574-FBD9E59D9210}" dt="2024-01-28T14:42:26.334" v="15"/>
          <ac:spMkLst>
            <pc:docMk/>
            <pc:sldMk cId="4262131004" sldId="1814"/>
            <ac:spMk id="63" creationId="{2818E309-CE24-45E0-8F37-EFD6121F7540}"/>
          </ac:spMkLst>
        </pc:spChg>
      </pc:sldChg>
      <pc:sldChg chg="del">
        <pc:chgData name="Yoel Kortick" userId="167978f5-7f40-4909-85d5-d4149554ad4e" providerId="ADAL" clId="{B4BFBC32-1804-4A68-9574-FBD9E59D9210}" dt="2024-01-28T15:05:12.863" v="763" actId="47"/>
        <pc:sldMkLst>
          <pc:docMk/>
          <pc:sldMk cId="1421835084" sldId="1815"/>
        </pc:sldMkLst>
      </pc:sldChg>
      <pc:sldChg chg="addSp delSp modSp add mod">
        <pc:chgData name="Yoel Kortick" userId="167978f5-7f40-4909-85d5-d4149554ad4e" providerId="ADAL" clId="{B4BFBC32-1804-4A68-9574-FBD9E59D9210}" dt="2024-01-29T08:01:41.525" v="2993" actId="208"/>
        <pc:sldMkLst>
          <pc:docMk/>
          <pc:sldMk cId="1913584083" sldId="1815"/>
        </pc:sldMkLst>
        <pc:spChg chg="mod">
          <ac:chgData name="Yoel Kortick" userId="167978f5-7f40-4909-85d5-d4149554ad4e" providerId="ADAL" clId="{B4BFBC32-1804-4A68-9574-FBD9E59D9210}" dt="2024-01-29T08:01:08.912" v="2971" actId="20577"/>
          <ac:spMkLst>
            <pc:docMk/>
            <pc:sldMk cId="1913584083" sldId="1815"/>
            <ac:spMk id="4" creationId="{7DCC24B9-304C-43F8-A814-5ED2034E8A02}"/>
          </ac:spMkLst>
        </pc:spChg>
        <pc:spChg chg="mod">
          <ac:chgData name="Yoel Kortick" userId="167978f5-7f40-4909-85d5-d4149554ad4e" providerId="ADAL" clId="{B4BFBC32-1804-4A68-9574-FBD9E59D9210}" dt="2024-01-29T08:01:36.345" v="2991" actId="1036"/>
          <ac:spMkLst>
            <pc:docMk/>
            <pc:sldMk cId="1913584083" sldId="1815"/>
            <ac:spMk id="7" creationId="{7A6006ED-793B-C21A-6C73-EB5C45D09206}"/>
          </ac:spMkLst>
        </pc:spChg>
        <pc:spChg chg="del">
          <ac:chgData name="Yoel Kortick" userId="167978f5-7f40-4909-85d5-d4149554ad4e" providerId="ADAL" clId="{B4BFBC32-1804-4A68-9574-FBD9E59D9210}" dt="2024-01-29T08:01:39.198" v="2992" actId="478"/>
          <ac:spMkLst>
            <pc:docMk/>
            <pc:sldMk cId="1913584083" sldId="1815"/>
            <ac:spMk id="10" creationId="{8890D032-09C4-9919-85A4-0844DAAAE413}"/>
          </ac:spMkLst>
        </pc:spChg>
        <pc:spChg chg="mod">
          <ac:chgData name="Yoel Kortick" userId="167978f5-7f40-4909-85d5-d4149554ad4e" providerId="ADAL" clId="{B4BFBC32-1804-4A68-9574-FBD9E59D9210}" dt="2024-01-29T08:01:28.974" v="2987" actId="1035"/>
          <ac:spMkLst>
            <pc:docMk/>
            <pc:sldMk cId="1913584083" sldId="1815"/>
            <ac:spMk id="12" creationId="{C18EFC30-65D6-1EF0-B799-63593D1193C7}"/>
          </ac:spMkLst>
        </pc:spChg>
        <pc:picChg chg="add mod ord">
          <ac:chgData name="Yoel Kortick" userId="167978f5-7f40-4909-85d5-d4149554ad4e" providerId="ADAL" clId="{B4BFBC32-1804-4A68-9574-FBD9E59D9210}" dt="2024-01-29T08:01:41.525" v="2993" actId="208"/>
          <ac:picMkLst>
            <pc:docMk/>
            <pc:sldMk cId="1913584083" sldId="1815"/>
            <ac:picMk id="6" creationId="{2D45DFEB-6A50-14DB-7398-517DC739A23B}"/>
          </ac:picMkLst>
        </pc:picChg>
        <pc:picChg chg="del">
          <ac:chgData name="Yoel Kortick" userId="167978f5-7f40-4909-85d5-d4149554ad4e" providerId="ADAL" clId="{B4BFBC32-1804-4A68-9574-FBD9E59D9210}" dt="2024-01-29T08:01:11.150" v="2972" actId="478"/>
          <ac:picMkLst>
            <pc:docMk/>
            <pc:sldMk cId="1913584083" sldId="1815"/>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413964958" sldId="1816"/>
        </pc:sldMkLst>
        <pc:spChg chg="mod">
          <ac:chgData name="Yoel Kortick" userId="167978f5-7f40-4909-85d5-d4149554ad4e" providerId="ADAL" clId="{B4BFBC32-1804-4A68-9574-FBD9E59D9210}" dt="2024-01-29T08:05:48.690" v="3038"/>
          <ac:spMkLst>
            <pc:docMk/>
            <pc:sldMk cId="413964958" sldId="1816"/>
            <ac:spMk id="4" creationId="{7DCC24B9-304C-43F8-A814-5ED2034E8A02}"/>
          </ac:spMkLst>
        </pc:spChg>
        <pc:spChg chg="mod">
          <ac:chgData name="Yoel Kortick" userId="167978f5-7f40-4909-85d5-d4149554ad4e" providerId="ADAL" clId="{B4BFBC32-1804-4A68-9574-FBD9E59D9210}" dt="2024-01-29T08:06:37.747" v="3055" actId="14100"/>
          <ac:spMkLst>
            <pc:docMk/>
            <pc:sldMk cId="413964958" sldId="1816"/>
            <ac:spMk id="7" creationId="{7A6006ED-793B-C21A-6C73-EB5C45D09206}"/>
          </ac:spMkLst>
        </pc:spChg>
        <pc:spChg chg="mod">
          <ac:chgData name="Yoel Kortick" userId="167978f5-7f40-4909-85d5-d4149554ad4e" providerId="ADAL" clId="{B4BFBC32-1804-4A68-9574-FBD9E59D9210}" dt="2024-01-29T08:06:44.480" v="3060" actId="1035"/>
          <ac:spMkLst>
            <pc:docMk/>
            <pc:sldMk cId="413964958" sldId="1816"/>
            <ac:spMk id="8" creationId="{80F046ED-20A3-5D61-386E-0720A4DD2A66}"/>
          </ac:spMkLst>
        </pc:spChg>
        <pc:spChg chg="mod">
          <ac:chgData name="Yoel Kortick" userId="167978f5-7f40-4909-85d5-d4149554ad4e" providerId="ADAL" clId="{B4BFBC32-1804-4A68-9574-FBD9E59D9210}" dt="2024-01-29T08:06:51.325" v="3062" actId="14100"/>
          <ac:spMkLst>
            <pc:docMk/>
            <pc:sldMk cId="413964958" sldId="1816"/>
            <ac:spMk id="9" creationId="{3BB2BD36-FA8E-0760-6E09-B20829D79E23}"/>
          </ac:spMkLst>
        </pc:spChg>
        <pc:spChg chg="del">
          <ac:chgData name="Yoel Kortick" userId="167978f5-7f40-4909-85d5-d4149554ad4e" providerId="ADAL" clId="{B4BFBC32-1804-4A68-9574-FBD9E59D9210}" dt="2024-01-29T08:06:53.942" v="3063" actId="478"/>
          <ac:spMkLst>
            <pc:docMk/>
            <pc:sldMk cId="413964958" sldId="1816"/>
            <ac:spMk id="10" creationId="{8890D032-09C4-9919-85A4-0844DAAAE413}"/>
          </ac:spMkLst>
        </pc:spChg>
        <pc:picChg chg="del">
          <ac:chgData name="Yoel Kortick" userId="167978f5-7f40-4909-85d5-d4149554ad4e" providerId="ADAL" clId="{B4BFBC32-1804-4A68-9574-FBD9E59D9210}" dt="2024-01-29T08:06:19.441" v="3039" actId="478"/>
          <ac:picMkLst>
            <pc:docMk/>
            <pc:sldMk cId="413964958" sldId="1816"/>
            <ac:picMk id="6" creationId="{BEDD1194-EDAE-B05E-49E9-2DFE75FDB248}"/>
          </ac:picMkLst>
        </pc:picChg>
        <pc:picChg chg="add mod ord">
          <ac:chgData name="Yoel Kortick" userId="167978f5-7f40-4909-85d5-d4149554ad4e" providerId="ADAL" clId="{B4BFBC32-1804-4A68-9574-FBD9E59D9210}" dt="2024-01-29T08:06:56.144" v="3064" actId="208"/>
          <ac:picMkLst>
            <pc:docMk/>
            <pc:sldMk cId="413964958" sldId="1816"/>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2345471455" sldId="1816"/>
        </pc:sldMkLst>
      </pc:sldChg>
      <pc:sldChg chg="del">
        <pc:chgData name="Yoel Kortick" userId="167978f5-7f40-4909-85d5-d4149554ad4e" providerId="ADAL" clId="{B4BFBC32-1804-4A68-9574-FBD9E59D9210}" dt="2024-01-28T15:05:12.863" v="763" actId="47"/>
        <pc:sldMkLst>
          <pc:docMk/>
          <pc:sldMk cId="421741489" sldId="1817"/>
        </pc:sldMkLst>
      </pc:sldChg>
      <pc:sldChg chg="add ord">
        <pc:chgData name="Yoel Kortick" userId="167978f5-7f40-4909-85d5-d4149554ad4e" providerId="ADAL" clId="{B4BFBC32-1804-4A68-9574-FBD9E59D9210}" dt="2024-01-29T08:12:36.812" v="3098" actId="20578"/>
        <pc:sldMkLst>
          <pc:docMk/>
          <pc:sldMk cId="3447289032" sldId="1817"/>
        </pc:sldMkLst>
      </pc:sldChg>
      <pc:sldChg chg="add ord">
        <pc:chgData name="Yoel Kortick" userId="167978f5-7f40-4909-85d5-d4149554ad4e" providerId="ADAL" clId="{B4BFBC32-1804-4A68-9574-FBD9E59D9210}" dt="2024-01-29T08:12:36.812" v="3098" actId="20578"/>
        <pc:sldMkLst>
          <pc:docMk/>
          <pc:sldMk cId="383440382" sldId="1818"/>
        </pc:sldMkLst>
      </pc:sldChg>
      <pc:sldChg chg="del">
        <pc:chgData name="Yoel Kortick" userId="167978f5-7f40-4909-85d5-d4149554ad4e" providerId="ADAL" clId="{B4BFBC32-1804-4A68-9574-FBD9E59D9210}" dt="2024-01-28T15:05:12.863" v="763" actId="47"/>
        <pc:sldMkLst>
          <pc:docMk/>
          <pc:sldMk cId="2779103367" sldId="1818"/>
        </pc:sldMkLst>
      </pc:sldChg>
      <pc:sldChg chg="modSp del">
        <pc:chgData name="Yoel Kortick" userId="167978f5-7f40-4909-85d5-d4149554ad4e" providerId="ADAL" clId="{B4BFBC32-1804-4A68-9574-FBD9E59D9210}" dt="2024-01-28T15:05:12.863" v="763" actId="47"/>
        <pc:sldMkLst>
          <pc:docMk/>
          <pc:sldMk cId="1114284727" sldId="1819"/>
        </pc:sldMkLst>
        <pc:spChg chg="mod">
          <ac:chgData name="Yoel Kortick" userId="167978f5-7f40-4909-85d5-d4149554ad4e" providerId="ADAL" clId="{B4BFBC32-1804-4A68-9574-FBD9E59D9210}" dt="2024-01-28T14:42:26.334" v="15"/>
          <ac:spMkLst>
            <pc:docMk/>
            <pc:sldMk cId="1114284727" sldId="1819"/>
            <ac:spMk id="63" creationId="{2818E309-CE24-45E0-8F37-EFD6121F7540}"/>
          </ac:spMkLst>
        </pc:spChg>
      </pc:sldChg>
      <pc:sldChg chg="add ord">
        <pc:chgData name="Yoel Kortick" userId="167978f5-7f40-4909-85d5-d4149554ad4e" providerId="ADAL" clId="{B4BFBC32-1804-4A68-9574-FBD9E59D9210}" dt="2024-01-29T08:12:36.812" v="3098" actId="20578"/>
        <pc:sldMkLst>
          <pc:docMk/>
          <pc:sldMk cId="3559059612" sldId="1819"/>
        </pc:sldMkLst>
      </pc:sldChg>
      <pc:sldChg chg="del">
        <pc:chgData name="Yoel Kortick" userId="167978f5-7f40-4909-85d5-d4149554ad4e" providerId="ADAL" clId="{B4BFBC32-1804-4A68-9574-FBD9E59D9210}" dt="2024-01-28T15:05:12.863" v="763" actId="47"/>
        <pc:sldMkLst>
          <pc:docMk/>
          <pc:sldMk cId="3414097482" sldId="1820"/>
        </pc:sldMkLst>
      </pc:sldChg>
      <pc:sldChg chg="addSp delSp modSp add mod ord">
        <pc:chgData name="Yoel Kortick" userId="167978f5-7f40-4909-85d5-d4149554ad4e" providerId="ADAL" clId="{B4BFBC32-1804-4A68-9574-FBD9E59D9210}" dt="2024-01-29T08:12:36.812" v="3098" actId="20578"/>
        <pc:sldMkLst>
          <pc:docMk/>
          <pc:sldMk cId="3908802356" sldId="1820"/>
        </pc:sldMkLst>
        <pc:spChg chg="mod">
          <ac:chgData name="Yoel Kortick" userId="167978f5-7f40-4909-85d5-d4149554ad4e" providerId="ADAL" clId="{B4BFBC32-1804-4A68-9574-FBD9E59D9210}" dt="2024-01-29T08:08:16.472" v="3075" actId="14100"/>
          <ac:spMkLst>
            <pc:docMk/>
            <pc:sldMk cId="3908802356" sldId="1820"/>
            <ac:spMk id="7" creationId="{7A6006ED-793B-C21A-6C73-EB5C45D09206}"/>
          </ac:spMkLst>
        </pc:spChg>
        <pc:picChg chg="add mod ord">
          <ac:chgData name="Yoel Kortick" userId="167978f5-7f40-4909-85d5-d4149554ad4e" providerId="ADAL" clId="{B4BFBC32-1804-4A68-9574-FBD9E59D9210}" dt="2024-01-29T08:08:19.264" v="3076" actId="208"/>
          <ac:picMkLst>
            <pc:docMk/>
            <pc:sldMk cId="3908802356" sldId="1820"/>
            <ac:picMk id="6" creationId="{1C17773E-04FB-3AA9-F49B-CD96B4F4498E}"/>
          </ac:picMkLst>
        </pc:picChg>
        <pc:picChg chg="del">
          <ac:chgData name="Yoel Kortick" userId="167978f5-7f40-4909-85d5-d4149554ad4e" providerId="ADAL" clId="{B4BFBC32-1804-4A68-9574-FBD9E59D9210}" dt="2024-01-29T08:08:02.541" v="3065" actId="478"/>
          <ac:picMkLst>
            <pc:docMk/>
            <pc:sldMk cId="3908802356" sldId="1820"/>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2798797598" sldId="1821"/>
        </pc:sldMkLst>
        <pc:spChg chg="mod">
          <ac:chgData name="Yoel Kortick" userId="167978f5-7f40-4909-85d5-d4149554ad4e" providerId="ADAL" clId="{B4BFBC32-1804-4A68-9574-FBD9E59D9210}" dt="2024-01-29T08:09:16.330" v="3094" actId="14100"/>
          <ac:spMkLst>
            <pc:docMk/>
            <pc:sldMk cId="2798797598" sldId="1821"/>
            <ac:spMk id="7" creationId="{7A6006ED-793B-C21A-6C73-EB5C45D09206}"/>
          </ac:spMkLst>
        </pc:spChg>
        <pc:picChg chg="del">
          <ac:chgData name="Yoel Kortick" userId="167978f5-7f40-4909-85d5-d4149554ad4e" providerId="ADAL" clId="{B4BFBC32-1804-4A68-9574-FBD9E59D9210}" dt="2024-01-29T08:09:04.157" v="3077" actId="478"/>
          <ac:picMkLst>
            <pc:docMk/>
            <pc:sldMk cId="2798797598" sldId="1821"/>
            <ac:picMk id="6" creationId="{2D45DFEB-6A50-14DB-7398-517DC739A23B}"/>
          </ac:picMkLst>
        </pc:picChg>
        <pc:picChg chg="add mod ord">
          <ac:chgData name="Yoel Kortick" userId="167978f5-7f40-4909-85d5-d4149554ad4e" providerId="ADAL" clId="{B4BFBC32-1804-4A68-9574-FBD9E59D9210}" dt="2024-01-29T08:09:17.952" v="3095" actId="208"/>
          <ac:picMkLst>
            <pc:docMk/>
            <pc:sldMk cId="2798797598" sldId="1821"/>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3764144855" sldId="1821"/>
        </pc:sldMkLst>
      </pc:sldChg>
      <pc:sldChg chg="addSp delSp modSp add mod">
        <pc:chgData name="Yoel Kortick" userId="167978f5-7f40-4909-85d5-d4149554ad4e" providerId="ADAL" clId="{B4BFBC32-1804-4A68-9574-FBD9E59D9210}" dt="2024-01-29T08:15:26.425" v="3378" actId="33524"/>
        <pc:sldMkLst>
          <pc:docMk/>
          <pc:sldMk cId="1980054807" sldId="1822"/>
        </pc:sldMkLst>
        <pc:spChg chg="mod">
          <ac:chgData name="Yoel Kortick" userId="167978f5-7f40-4909-85d5-d4149554ad4e" providerId="ADAL" clId="{B4BFBC32-1804-4A68-9574-FBD9E59D9210}" dt="2024-01-29T08:15:26.425" v="3378" actId="33524"/>
          <ac:spMkLst>
            <pc:docMk/>
            <pc:sldMk cId="1980054807" sldId="1822"/>
            <ac:spMk id="4" creationId="{7DCC24B9-304C-43F8-A814-5ED2034E8A02}"/>
          </ac:spMkLst>
        </pc:spChg>
        <pc:spChg chg="add del">
          <ac:chgData name="Yoel Kortick" userId="167978f5-7f40-4909-85d5-d4149554ad4e" providerId="ADAL" clId="{B4BFBC32-1804-4A68-9574-FBD9E59D9210}" dt="2024-01-29T08:13:17.906" v="3145"/>
          <ac:spMkLst>
            <pc:docMk/>
            <pc:sldMk cId="1980054807" sldId="1822"/>
            <ac:spMk id="5" creationId="{4F59448C-51CD-8A2D-50FF-B76056C8F896}"/>
          </ac:spMkLst>
        </pc:spChg>
        <pc:spChg chg="del">
          <ac:chgData name="Yoel Kortick" userId="167978f5-7f40-4909-85d5-d4149554ad4e" providerId="ADAL" clId="{B4BFBC32-1804-4A68-9574-FBD9E59D9210}" dt="2024-01-29T08:14:50.069" v="3306" actId="478"/>
          <ac:spMkLst>
            <pc:docMk/>
            <pc:sldMk cId="1980054807" sldId="1822"/>
            <ac:spMk id="7" creationId="{7A6006ED-793B-C21A-6C73-EB5C45D09206}"/>
          </ac:spMkLst>
        </pc:spChg>
        <pc:spChg chg="del">
          <ac:chgData name="Yoel Kortick" userId="167978f5-7f40-4909-85d5-d4149554ad4e" providerId="ADAL" clId="{B4BFBC32-1804-4A68-9574-FBD9E59D9210}" dt="2024-01-29T08:14:46.854" v="3305" actId="478"/>
          <ac:spMkLst>
            <pc:docMk/>
            <pc:sldMk cId="1980054807" sldId="1822"/>
            <ac:spMk id="8" creationId="{80F046ED-20A3-5D61-386E-0720A4DD2A66}"/>
          </ac:spMkLst>
        </pc:spChg>
        <pc:spChg chg="del">
          <ac:chgData name="Yoel Kortick" userId="167978f5-7f40-4909-85d5-d4149554ad4e" providerId="ADAL" clId="{B4BFBC32-1804-4A68-9574-FBD9E59D9210}" dt="2024-01-29T08:14:45.097" v="3304" actId="478"/>
          <ac:spMkLst>
            <pc:docMk/>
            <pc:sldMk cId="1980054807" sldId="1822"/>
            <ac:spMk id="9" creationId="{3BB2BD36-FA8E-0760-6E09-B20829D79E23}"/>
          </ac:spMkLst>
        </pc:spChg>
        <pc:spChg chg="add mod">
          <ac:chgData name="Yoel Kortick" userId="167978f5-7f40-4909-85d5-d4149554ad4e" providerId="ADAL" clId="{B4BFBC32-1804-4A68-9574-FBD9E59D9210}" dt="2024-01-29T08:15:16.310" v="3377" actId="313"/>
          <ac:spMkLst>
            <pc:docMk/>
            <pc:sldMk cId="1980054807" sldId="1822"/>
            <ac:spMk id="12" creationId="{3B404338-6353-EADE-85C4-8D7E0A45C3A5}"/>
          </ac:spMkLst>
        </pc:spChg>
        <pc:picChg chg="add mod ord">
          <ac:chgData name="Yoel Kortick" userId="167978f5-7f40-4909-85d5-d4149554ad4e" providerId="ADAL" clId="{B4BFBC32-1804-4A68-9574-FBD9E59D9210}" dt="2024-01-29T08:14:52.030" v="3307" actId="208"/>
          <ac:picMkLst>
            <pc:docMk/>
            <pc:sldMk cId="1980054807" sldId="1822"/>
            <ac:picMk id="10" creationId="{C9C32052-C6C7-9ABF-77CE-FA0C99948D34}"/>
          </ac:picMkLst>
        </pc:picChg>
        <pc:picChg chg="del">
          <ac:chgData name="Yoel Kortick" userId="167978f5-7f40-4909-85d5-d4149554ad4e" providerId="ADAL" clId="{B4BFBC32-1804-4A68-9574-FBD9E59D9210}" dt="2024-01-29T08:14:32.471" v="3290" actId="478"/>
          <ac:picMkLst>
            <pc:docMk/>
            <pc:sldMk cId="1980054807" sldId="1822"/>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3576517593" sldId="1822"/>
        </pc:sldMkLst>
      </pc:sldChg>
      <pc:sldChg chg="modSp del">
        <pc:chgData name="Yoel Kortick" userId="167978f5-7f40-4909-85d5-d4149554ad4e" providerId="ADAL" clId="{B4BFBC32-1804-4A68-9574-FBD9E59D9210}" dt="2024-01-28T15:05:12.863" v="763" actId="47"/>
        <pc:sldMkLst>
          <pc:docMk/>
          <pc:sldMk cId="1881712871" sldId="1823"/>
        </pc:sldMkLst>
        <pc:spChg chg="mod">
          <ac:chgData name="Yoel Kortick" userId="167978f5-7f40-4909-85d5-d4149554ad4e" providerId="ADAL" clId="{B4BFBC32-1804-4A68-9574-FBD9E59D9210}" dt="2024-01-28T14:42:26.334" v="15"/>
          <ac:spMkLst>
            <pc:docMk/>
            <pc:sldMk cId="1881712871" sldId="1823"/>
            <ac:spMk id="63" creationId="{2818E309-CE24-45E0-8F37-EFD6121F7540}"/>
          </ac:spMkLst>
        </pc:spChg>
      </pc:sldChg>
      <pc:sldChg chg="add">
        <pc:chgData name="Yoel Kortick" userId="167978f5-7f40-4909-85d5-d4149554ad4e" providerId="ADAL" clId="{B4BFBC32-1804-4A68-9574-FBD9E59D9210}" dt="2024-01-29T08:12:41.119" v="3099"/>
        <pc:sldMkLst>
          <pc:docMk/>
          <pc:sldMk cId="1919013688" sldId="1823"/>
        </pc:sldMkLst>
      </pc:sldChg>
      <pc:sldChg chg="del">
        <pc:chgData name="Yoel Kortick" userId="167978f5-7f40-4909-85d5-d4149554ad4e" providerId="ADAL" clId="{B4BFBC32-1804-4A68-9574-FBD9E59D9210}" dt="2024-01-28T15:05:12.863" v="763" actId="47"/>
        <pc:sldMkLst>
          <pc:docMk/>
          <pc:sldMk cId="2498580122" sldId="1824"/>
        </pc:sldMkLst>
      </pc:sldChg>
      <pc:sldChg chg="add">
        <pc:chgData name="Yoel Kortick" userId="167978f5-7f40-4909-85d5-d4149554ad4e" providerId="ADAL" clId="{B4BFBC32-1804-4A68-9574-FBD9E59D9210}" dt="2024-01-29T08:12:41.119" v="3099"/>
        <pc:sldMkLst>
          <pc:docMk/>
          <pc:sldMk cId="3696129268" sldId="1824"/>
        </pc:sldMkLst>
      </pc:sldChg>
      <pc:sldChg chg="del">
        <pc:chgData name="Yoel Kortick" userId="167978f5-7f40-4909-85d5-d4149554ad4e" providerId="ADAL" clId="{B4BFBC32-1804-4A68-9574-FBD9E59D9210}" dt="2024-01-28T15:05:12.863" v="763" actId="47"/>
        <pc:sldMkLst>
          <pc:docMk/>
          <pc:sldMk cId="1212591144" sldId="1825"/>
        </pc:sldMkLst>
      </pc:sldChg>
      <pc:sldChg chg="modSp add mod">
        <pc:chgData name="Yoel Kortick" userId="167978f5-7f40-4909-85d5-d4149554ad4e" providerId="ADAL" clId="{B4BFBC32-1804-4A68-9574-FBD9E59D9210}" dt="2024-01-29T08:16:01.881" v="3399" actId="1036"/>
        <pc:sldMkLst>
          <pc:docMk/>
          <pc:sldMk cId="1391665548" sldId="1825"/>
        </pc:sldMkLst>
        <pc:spChg chg="mod">
          <ac:chgData name="Yoel Kortick" userId="167978f5-7f40-4909-85d5-d4149554ad4e" providerId="ADAL" clId="{B4BFBC32-1804-4A68-9574-FBD9E59D9210}" dt="2024-01-29T08:15:52.106" v="3386" actId="6549"/>
          <ac:spMkLst>
            <pc:docMk/>
            <pc:sldMk cId="1391665548" sldId="1825"/>
            <ac:spMk id="4" creationId="{7DCC24B9-304C-43F8-A814-5ED2034E8A02}"/>
          </ac:spMkLst>
        </pc:spChg>
        <pc:spChg chg="mod">
          <ac:chgData name="Yoel Kortick" userId="167978f5-7f40-4909-85d5-d4149554ad4e" providerId="ADAL" clId="{B4BFBC32-1804-4A68-9574-FBD9E59D9210}" dt="2024-01-29T08:16:01.881" v="3399" actId="1036"/>
          <ac:spMkLst>
            <pc:docMk/>
            <pc:sldMk cId="1391665548" sldId="1825"/>
            <ac:spMk id="7" creationId="{7A6006ED-793B-C21A-6C73-EB5C45D09206}"/>
          </ac:spMkLst>
        </pc:spChg>
      </pc:sldChg>
      <pc:sldChg chg="addSp delSp modSp add mod">
        <pc:chgData name="Yoel Kortick" userId="167978f5-7f40-4909-85d5-d4149554ad4e" providerId="ADAL" clId="{B4BFBC32-1804-4A68-9574-FBD9E59D9210}" dt="2024-01-29T08:21:44.030" v="3492" actId="1038"/>
        <pc:sldMkLst>
          <pc:docMk/>
          <pc:sldMk cId="1922579749" sldId="1826"/>
        </pc:sldMkLst>
        <pc:spChg chg="mod">
          <ac:chgData name="Yoel Kortick" userId="167978f5-7f40-4909-85d5-d4149554ad4e" providerId="ADAL" clId="{B4BFBC32-1804-4A68-9574-FBD9E59D9210}" dt="2024-01-29T08:21:08.688" v="3473" actId="20577"/>
          <ac:spMkLst>
            <pc:docMk/>
            <pc:sldMk cId="1922579749" sldId="1826"/>
            <ac:spMk id="4" creationId="{7DCC24B9-304C-43F8-A814-5ED2034E8A02}"/>
          </ac:spMkLst>
        </pc:spChg>
        <pc:spChg chg="del">
          <ac:chgData name="Yoel Kortick" userId="167978f5-7f40-4909-85d5-d4149554ad4e" providerId="ADAL" clId="{B4BFBC32-1804-4A68-9574-FBD9E59D9210}" dt="2024-01-29T08:21:30.303" v="3487" actId="478"/>
          <ac:spMkLst>
            <pc:docMk/>
            <pc:sldMk cId="1922579749" sldId="1826"/>
            <ac:spMk id="7" creationId="{7A6006ED-793B-C21A-6C73-EB5C45D09206}"/>
          </ac:spMkLst>
        </pc:spChg>
        <pc:spChg chg="mod">
          <ac:chgData name="Yoel Kortick" userId="167978f5-7f40-4909-85d5-d4149554ad4e" providerId="ADAL" clId="{B4BFBC32-1804-4A68-9574-FBD9E59D9210}" dt="2024-01-29T08:21:44.030" v="3492" actId="1038"/>
          <ac:spMkLst>
            <pc:docMk/>
            <pc:sldMk cId="1922579749" sldId="1826"/>
            <ac:spMk id="10" creationId="{8890D032-09C4-9919-85A4-0844DAAAE413}"/>
          </ac:spMkLst>
        </pc:spChg>
        <pc:spChg chg="del">
          <ac:chgData name="Yoel Kortick" userId="167978f5-7f40-4909-85d5-d4149554ad4e" providerId="ADAL" clId="{B4BFBC32-1804-4A68-9574-FBD9E59D9210}" dt="2024-01-29T08:21:31.854" v="3488" actId="478"/>
          <ac:spMkLst>
            <pc:docMk/>
            <pc:sldMk cId="1922579749" sldId="1826"/>
            <ac:spMk id="12" creationId="{C18EFC30-65D6-1EF0-B799-63593D1193C7}"/>
          </ac:spMkLst>
        </pc:spChg>
        <pc:picChg chg="del">
          <ac:chgData name="Yoel Kortick" userId="167978f5-7f40-4909-85d5-d4149554ad4e" providerId="ADAL" clId="{B4BFBC32-1804-4A68-9574-FBD9E59D9210}" dt="2024-01-29T08:20:04.298" v="3462" actId="478"/>
          <ac:picMkLst>
            <pc:docMk/>
            <pc:sldMk cId="1922579749" sldId="1826"/>
            <ac:picMk id="6" creationId="{1C17773E-04FB-3AA9-F49B-CD96B4F4498E}"/>
          </ac:picMkLst>
        </pc:picChg>
        <pc:picChg chg="add mod ord">
          <ac:chgData name="Yoel Kortick" userId="167978f5-7f40-4909-85d5-d4149554ad4e" providerId="ADAL" clId="{B4BFBC32-1804-4A68-9574-FBD9E59D9210}" dt="2024-01-29T08:21:24.688" v="3486" actId="167"/>
          <ac:picMkLst>
            <pc:docMk/>
            <pc:sldMk cId="1922579749" sldId="1826"/>
            <ac:picMk id="8" creationId="{E051B687-BEE5-0661-94D6-6C180DA7D533}"/>
          </ac:picMkLst>
        </pc:picChg>
      </pc:sldChg>
      <pc:sldChg chg="del">
        <pc:chgData name="Yoel Kortick" userId="167978f5-7f40-4909-85d5-d4149554ad4e" providerId="ADAL" clId="{B4BFBC32-1804-4A68-9574-FBD9E59D9210}" dt="2024-01-28T15:05:12.863" v="763" actId="47"/>
        <pc:sldMkLst>
          <pc:docMk/>
          <pc:sldMk cId="3071138303" sldId="1826"/>
        </pc:sldMkLst>
      </pc:sldChg>
      <pc:sldChg chg="addSp delSp modSp add mod">
        <pc:chgData name="Yoel Kortick" userId="167978f5-7f40-4909-85d5-d4149554ad4e" providerId="ADAL" clId="{B4BFBC32-1804-4A68-9574-FBD9E59D9210}" dt="2024-01-29T08:23:50.464" v="3545" actId="14100"/>
        <pc:sldMkLst>
          <pc:docMk/>
          <pc:sldMk cId="2054450388" sldId="1827"/>
        </pc:sldMkLst>
        <pc:spChg chg="mod">
          <ac:chgData name="Yoel Kortick" userId="167978f5-7f40-4909-85d5-d4149554ad4e" providerId="ADAL" clId="{B4BFBC32-1804-4A68-9574-FBD9E59D9210}" dt="2024-01-29T08:23:50.464" v="3545" actId="14100"/>
          <ac:spMkLst>
            <pc:docMk/>
            <pc:sldMk cId="2054450388" sldId="1827"/>
            <ac:spMk id="4" creationId="{7DCC24B9-304C-43F8-A814-5ED2034E8A02}"/>
          </ac:spMkLst>
        </pc:spChg>
        <pc:spChg chg="mod">
          <ac:chgData name="Yoel Kortick" userId="167978f5-7f40-4909-85d5-d4149554ad4e" providerId="ADAL" clId="{B4BFBC32-1804-4A68-9574-FBD9E59D9210}" dt="2024-01-29T08:22:40.194" v="3538" actId="14100"/>
          <ac:spMkLst>
            <pc:docMk/>
            <pc:sldMk cId="2054450388" sldId="1827"/>
            <ac:spMk id="7" creationId="{7A6006ED-793B-C21A-6C73-EB5C45D09206}"/>
          </ac:spMkLst>
        </pc:spChg>
        <pc:spChg chg="mod">
          <ac:chgData name="Yoel Kortick" userId="167978f5-7f40-4909-85d5-d4149554ad4e" providerId="ADAL" clId="{B4BFBC32-1804-4A68-9574-FBD9E59D9210}" dt="2024-01-29T08:22:48.747" v="3540" actId="14100"/>
          <ac:spMkLst>
            <pc:docMk/>
            <pc:sldMk cId="2054450388" sldId="1827"/>
            <ac:spMk id="12" creationId="{C18EFC30-65D6-1EF0-B799-63593D1193C7}"/>
          </ac:spMkLst>
        </pc:spChg>
        <pc:picChg chg="add mod ord">
          <ac:chgData name="Yoel Kortick" userId="167978f5-7f40-4909-85d5-d4149554ad4e" providerId="ADAL" clId="{B4BFBC32-1804-4A68-9574-FBD9E59D9210}" dt="2024-01-29T08:22:51.088" v="3541" actId="208"/>
          <ac:picMkLst>
            <pc:docMk/>
            <pc:sldMk cId="2054450388" sldId="1827"/>
            <ac:picMk id="6" creationId="{F4112733-D835-4D4B-8F42-3AB498CAB0FA}"/>
          </ac:picMkLst>
        </pc:picChg>
        <pc:picChg chg="del">
          <ac:chgData name="Yoel Kortick" userId="167978f5-7f40-4909-85d5-d4149554ad4e" providerId="ADAL" clId="{B4BFBC32-1804-4A68-9574-FBD9E59D9210}" dt="2024-01-29T08:22:11.770" v="3493" actId="478"/>
          <ac:picMkLst>
            <pc:docMk/>
            <pc:sldMk cId="2054450388" sldId="1827"/>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2653268319" sldId="1827"/>
        </pc:sldMkLst>
      </pc:sldChg>
      <pc:sldChg chg="add del">
        <pc:chgData name="Yoel Kortick" userId="167978f5-7f40-4909-85d5-d4149554ad4e" providerId="ADAL" clId="{B4BFBC32-1804-4A68-9574-FBD9E59D9210}" dt="2024-01-29T08:13:05.894" v="3143"/>
        <pc:sldMkLst>
          <pc:docMk/>
          <pc:sldMk cId="80002364" sldId="1828"/>
        </pc:sldMkLst>
      </pc:sldChg>
      <pc:sldChg chg="addSp delSp modSp add mod">
        <pc:chgData name="Yoel Kortick" userId="167978f5-7f40-4909-85d5-d4149554ad4e" providerId="ADAL" clId="{B4BFBC32-1804-4A68-9574-FBD9E59D9210}" dt="2024-01-29T08:17:14.278" v="3446" actId="208"/>
        <pc:sldMkLst>
          <pc:docMk/>
          <pc:sldMk cId="1795941612" sldId="1828"/>
        </pc:sldMkLst>
        <pc:spChg chg="mod">
          <ac:chgData name="Yoel Kortick" userId="167978f5-7f40-4909-85d5-d4149554ad4e" providerId="ADAL" clId="{B4BFBC32-1804-4A68-9574-FBD9E59D9210}" dt="2024-01-29T08:16:59.859" v="3435" actId="20577"/>
          <ac:spMkLst>
            <pc:docMk/>
            <pc:sldMk cId="1795941612" sldId="1828"/>
            <ac:spMk id="4" creationId="{7DCC24B9-304C-43F8-A814-5ED2034E8A02}"/>
          </ac:spMkLst>
        </pc:spChg>
        <pc:spChg chg="mod">
          <ac:chgData name="Yoel Kortick" userId="167978f5-7f40-4909-85d5-d4149554ad4e" providerId="ADAL" clId="{B4BFBC32-1804-4A68-9574-FBD9E59D9210}" dt="2024-01-29T08:17:12.040" v="3445" actId="1036"/>
          <ac:spMkLst>
            <pc:docMk/>
            <pc:sldMk cId="1795941612" sldId="1828"/>
            <ac:spMk id="7" creationId="{7A6006ED-793B-C21A-6C73-EB5C45D09206}"/>
          </ac:spMkLst>
        </pc:spChg>
        <pc:picChg chg="add mod ord">
          <ac:chgData name="Yoel Kortick" userId="167978f5-7f40-4909-85d5-d4149554ad4e" providerId="ADAL" clId="{B4BFBC32-1804-4A68-9574-FBD9E59D9210}" dt="2024-01-29T08:17:14.278" v="3446" actId="208"/>
          <ac:picMkLst>
            <pc:docMk/>
            <pc:sldMk cId="1795941612" sldId="1828"/>
            <ac:picMk id="6" creationId="{32C90E2B-6274-9CF9-628A-0294ED8DD2D7}"/>
          </ac:picMkLst>
        </pc:picChg>
        <pc:picChg chg="del">
          <ac:chgData name="Yoel Kortick" userId="167978f5-7f40-4909-85d5-d4149554ad4e" providerId="ADAL" clId="{B4BFBC32-1804-4A68-9574-FBD9E59D9210}" dt="2024-01-29T08:17:01.578" v="3436" actId="478"/>
          <ac:picMkLst>
            <pc:docMk/>
            <pc:sldMk cId="1795941612" sldId="1828"/>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240534231" sldId="1828"/>
        </pc:sldMkLst>
      </pc:sldChg>
      <pc:sldChg chg="add del">
        <pc:chgData name="Yoel Kortick" userId="167978f5-7f40-4909-85d5-d4149554ad4e" providerId="ADAL" clId="{B4BFBC32-1804-4A68-9574-FBD9E59D9210}" dt="2024-01-29T08:13:05.894" v="3143"/>
        <pc:sldMkLst>
          <pc:docMk/>
          <pc:sldMk cId="215213352" sldId="1829"/>
        </pc:sldMkLst>
      </pc:sldChg>
      <pc:sldChg chg="delSp modSp add mod">
        <pc:chgData name="Yoel Kortick" userId="167978f5-7f40-4909-85d5-d4149554ad4e" providerId="ADAL" clId="{B4BFBC32-1804-4A68-9574-FBD9E59D9210}" dt="2024-01-29T08:25:59.386" v="3862" actId="14100"/>
        <pc:sldMkLst>
          <pc:docMk/>
          <pc:sldMk cId="1936253814" sldId="1829"/>
        </pc:sldMkLst>
        <pc:spChg chg="mod">
          <ac:chgData name="Yoel Kortick" userId="167978f5-7f40-4909-85d5-d4149554ad4e" providerId="ADAL" clId="{B4BFBC32-1804-4A68-9574-FBD9E59D9210}" dt="2024-01-29T08:25:59.386" v="3862" actId="14100"/>
          <ac:spMkLst>
            <pc:docMk/>
            <pc:sldMk cId="1936253814" sldId="1829"/>
            <ac:spMk id="4" creationId="{7DCC24B9-304C-43F8-A814-5ED2034E8A02}"/>
          </ac:spMkLst>
        </pc:spChg>
        <pc:spChg chg="del">
          <ac:chgData name="Yoel Kortick" userId="167978f5-7f40-4909-85d5-d4149554ad4e" providerId="ADAL" clId="{B4BFBC32-1804-4A68-9574-FBD9E59D9210}" dt="2024-01-29T08:24:02.154" v="3547" actId="478"/>
          <ac:spMkLst>
            <pc:docMk/>
            <pc:sldMk cId="1936253814" sldId="1829"/>
            <ac:spMk id="7" creationId="{7A6006ED-793B-C21A-6C73-EB5C45D09206}"/>
          </ac:spMkLst>
        </pc:spChg>
        <pc:spChg chg="del">
          <ac:chgData name="Yoel Kortick" userId="167978f5-7f40-4909-85d5-d4149554ad4e" providerId="ADAL" clId="{B4BFBC32-1804-4A68-9574-FBD9E59D9210}" dt="2024-01-29T08:24:02.154" v="3547" actId="478"/>
          <ac:spMkLst>
            <pc:docMk/>
            <pc:sldMk cId="1936253814" sldId="1829"/>
            <ac:spMk id="12" creationId="{C18EFC30-65D6-1EF0-B799-63593D1193C7}"/>
          </ac:spMkLst>
        </pc:spChg>
        <pc:picChg chg="del">
          <ac:chgData name="Yoel Kortick" userId="167978f5-7f40-4909-85d5-d4149554ad4e" providerId="ADAL" clId="{B4BFBC32-1804-4A68-9574-FBD9E59D9210}" dt="2024-01-29T08:24:02.154" v="3547" actId="478"/>
          <ac:picMkLst>
            <pc:docMk/>
            <pc:sldMk cId="1936253814" sldId="1829"/>
            <ac:picMk id="6" creationId="{F4112733-D835-4D4B-8F42-3AB498CAB0FA}"/>
          </ac:picMkLst>
        </pc:picChg>
      </pc:sldChg>
      <pc:sldChg chg="modSp del">
        <pc:chgData name="Yoel Kortick" userId="167978f5-7f40-4909-85d5-d4149554ad4e" providerId="ADAL" clId="{B4BFBC32-1804-4A68-9574-FBD9E59D9210}" dt="2024-01-28T15:05:12.863" v="763" actId="47"/>
        <pc:sldMkLst>
          <pc:docMk/>
          <pc:sldMk cId="2835224176" sldId="1829"/>
        </pc:sldMkLst>
        <pc:spChg chg="mod">
          <ac:chgData name="Yoel Kortick" userId="167978f5-7f40-4909-85d5-d4149554ad4e" providerId="ADAL" clId="{B4BFBC32-1804-4A68-9574-FBD9E59D9210}" dt="2024-01-28T14:42:26.334" v="15"/>
          <ac:spMkLst>
            <pc:docMk/>
            <pc:sldMk cId="2835224176" sldId="1829"/>
            <ac:spMk id="63" creationId="{2818E309-CE24-45E0-8F37-EFD6121F7540}"/>
          </ac:spMkLst>
        </pc:spChg>
      </pc:sldChg>
      <pc:sldChg chg="add del">
        <pc:chgData name="Yoel Kortick" userId="167978f5-7f40-4909-85d5-d4149554ad4e" providerId="ADAL" clId="{B4BFBC32-1804-4A68-9574-FBD9E59D9210}" dt="2024-01-29T08:13:05.894" v="3143"/>
        <pc:sldMkLst>
          <pc:docMk/>
          <pc:sldMk cId="2093777980" sldId="1830"/>
        </pc:sldMkLst>
      </pc:sldChg>
      <pc:sldChg chg="modSp add mod">
        <pc:chgData name="Yoel Kortick" userId="167978f5-7f40-4909-85d5-d4149554ad4e" providerId="ADAL" clId="{B4BFBC32-1804-4A68-9574-FBD9E59D9210}" dt="2024-01-29T08:26:20.441" v="3867"/>
        <pc:sldMkLst>
          <pc:docMk/>
          <pc:sldMk cId="3741732251" sldId="1830"/>
        </pc:sldMkLst>
        <pc:spChg chg="mod">
          <ac:chgData name="Yoel Kortick" userId="167978f5-7f40-4909-85d5-d4149554ad4e" providerId="ADAL" clId="{B4BFBC32-1804-4A68-9574-FBD9E59D9210}" dt="2024-01-29T08:26:20.441" v="3867"/>
          <ac:spMkLst>
            <pc:docMk/>
            <pc:sldMk cId="3741732251" sldId="1830"/>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31696691" sldId="1830"/>
        </pc:sldMkLst>
      </pc:sldChg>
      <pc:sldChg chg="modSp add mod">
        <pc:chgData name="Yoel Kortick" userId="167978f5-7f40-4909-85d5-d4149554ad4e" providerId="ADAL" clId="{B4BFBC32-1804-4A68-9574-FBD9E59D9210}" dt="2024-01-29T09:54:49.865" v="5990" actId="20577"/>
        <pc:sldMkLst>
          <pc:docMk/>
          <pc:sldMk cId="65146893" sldId="1831"/>
        </pc:sldMkLst>
        <pc:spChg chg="mod">
          <ac:chgData name="Yoel Kortick" userId="167978f5-7f40-4909-85d5-d4149554ad4e" providerId="ADAL" clId="{B4BFBC32-1804-4A68-9574-FBD9E59D9210}" dt="2024-01-29T08:26:26.400" v="3870"/>
          <ac:spMkLst>
            <pc:docMk/>
            <pc:sldMk cId="65146893" sldId="1831"/>
            <ac:spMk id="3" creationId="{294BC29B-83C8-416D-9BA2-59380269EFCE}"/>
          </ac:spMkLst>
        </pc:spChg>
        <pc:spChg chg="mod">
          <ac:chgData name="Yoel Kortick" userId="167978f5-7f40-4909-85d5-d4149554ad4e" providerId="ADAL" clId="{B4BFBC32-1804-4A68-9574-FBD9E59D9210}" dt="2024-01-29T09:54:49.865" v="5990" actId="20577"/>
          <ac:spMkLst>
            <pc:docMk/>
            <pc:sldMk cId="65146893" sldId="1831"/>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413936222" sldId="1831"/>
        </pc:sldMkLst>
      </pc:sldChg>
      <pc:sldChg chg="add del">
        <pc:chgData name="Yoel Kortick" userId="167978f5-7f40-4909-85d5-d4149554ad4e" providerId="ADAL" clId="{B4BFBC32-1804-4A68-9574-FBD9E59D9210}" dt="2024-01-29T08:13:05.894" v="3143"/>
        <pc:sldMkLst>
          <pc:docMk/>
          <pc:sldMk cId="3296774704" sldId="1831"/>
        </pc:sldMkLst>
      </pc:sldChg>
      <pc:sldChg chg="del">
        <pc:chgData name="Yoel Kortick" userId="167978f5-7f40-4909-85d5-d4149554ad4e" providerId="ADAL" clId="{B4BFBC32-1804-4A68-9574-FBD9E59D9210}" dt="2024-01-28T15:05:12.863" v="763" actId="47"/>
        <pc:sldMkLst>
          <pc:docMk/>
          <pc:sldMk cId="2776388309" sldId="1832"/>
        </pc:sldMkLst>
      </pc:sldChg>
      <pc:sldChg chg="add del">
        <pc:chgData name="Yoel Kortick" userId="167978f5-7f40-4909-85d5-d4149554ad4e" providerId="ADAL" clId="{B4BFBC32-1804-4A68-9574-FBD9E59D9210}" dt="2024-01-29T08:13:05.894" v="3143"/>
        <pc:sldMkLst>
          <pc:docMk/>
          <pc:sldMk cId="4181740246" sldId="1832"/>
        </pc:sldMkLst>
      </pc:sldChg>
      <pc:sldChg chg="addSp delSp modSp add mod">
        <pc:chgData name="Yoel Kortick" userId="167978f5-7f40-4909-85d5-d4149554ad4e" providerId="ADAL" clId="{B4BFBC32-1804-4A68-9574-FBD9E59D9210}" dt="2024-01-29T10:07:52.627" v="6346" actId="20577"/>
        <pc:sldMkLst>
          <pc:docMk/>
          <pc:sldMk cId="4250059810" sldId="1832"/>
        </pc:sldMkLst>
        <pc:spChg chg="del">
          <ac:chgData name="Yoel Kortick" userId="167978f5-7f40-4909-85d5-d4149554ad4e" providerId="ADAL" clId="{B4BFBC32-1804-4A68-9574-FBD9E59D9210}" dt="2024-01-29T08:33:14.263" v="4087" actId="478"/>
          <ac:spMkLst>
            <pc:docMk/>
            <pc:sldMk cId="4250059810" sldId="1832"/>
            <ac:spMk id="4" creationId="{7DCC24B9-304C-43F8-A814-5ED2034E8A02}"/>
          </ac:spMkLst>
        </pc:spChg>
        <pc:spChg chg="add del mod">
          <ac:chgData name="Yoel Kortick" userId="167978f5-7f40-4909-85d5-d4149554ad4e" providerId="ADAL" clId="{B4BFBC32-1804-4A68-9574-FBD9E59D9210}" dt="2024-01-29T08:33:15.680" v="4088" actId="478"/>
          <ac:spMkLst>
            <pc:docMk/>
            <pc:sldMk cId="4250059810" sldId="1832"/>
            <ac:spMk id="6" creationId="{AA6D5B85-4108-4B3D-26B2-59DC1BD974D3}"/>
          </ac:spMkLst>
        </pc:spChg>
        <pc:spChg chg="add">
          <ac:chgData name="Yoel Kortick" userId="167978f5-7f40-4909-85d5-d4149554ad4e" providerId="ADAL" clId="{B4BFBC32-1804-4A68-9574-FBD9E59D9210}" dt="2024-01-29T08:33:32.753" v="4104" actId="11529"/>
          <ac:spMkLst>
            <pc:docMk/>
            <pc:sldMk cId="4250059810" sldId="1832"/>
            <ac:spMk id="9" creationId="{84080D3F-3838-1A60-F0B6-AA171F1592C3}"/>
          </ac:spMkLst>
        </pc:spChg>
        <pc:spChg chg="add">
          <ac:chgData name="Yoel Kortick" userId="167978f5-7f40-4909-85d5-d4149554ad4e" providerId="ADAL" clId="{B4BFBC32-1804-4A68-9574-FBD9E59D9210}" dt="2024-01-29T08:33:38.485" v="4105" actId="11529"/>
          <ac:spMkLst>
            <pc:docMk/>
            <pc:sldMk cId="4250059810" sldId="1832"/>
            <ac:spMk id="10" creationId="{6713EBAC-A7A5-821A-8E20-2AB1B1451F0A}"/>
          </ac:spMkLst>
        </pc:spChg>
        <pc:spChg chg="add">
          <ac:chgData name="Yoel Kortick" userId="167978f5-7f40-4909-85d5-d4149554ad4e" providerId="ADAL" clId="{B4BFBC32-1804-4A68-9574-FBD9E59D9210}" dt="2024-01-29T08:33:43.514" v="4106" actId="11529"/>
          <ac:spMkLst>
            <pc:docMk/>
            <pc:sldMk cId="4250059810" sldId="1832"/>
            <ac:spMk id="11" creationId="{EC8AACFE-BF7F-6CF3-DF5A-8AE96ABA07F9}"/>
          </ac:spMkLst>
        </pc:spChg>
        <pc:spChg chg="add mod">
          <ac:chgData name="Yoel Kortick" userId="167978f5-7f40-4909-85d5-d4149554ad4e" providerId="ADAL" clId="{B4BFBC32-1804-4A68-9574-FBD9E59D9210}" dt="2024-01-29T09:20:56.281" v="4592" actId="14100"/>
          <ac:spMkLst>
            <pc:docMk/>
            <pc:sldMk cId="4250059810" sldId="1832"/>
            <ac:spMk id="12" creationId="{6A57E4A8-CFFE-97A3-E62D-7FEE70D47732}"/>
          </ac:spMkLst>
        </pc:spChg>
        <pc:spChg chg="add mod">
          <ac:chgData name="Yoel Kortick" userId="167978f5-7f40-4909-85d5-d4149554ad4e" providerId="ADAL" clId="{B4BFBC32-1804-4A68-9574-FBD9E59D9210}" dt="2024-01-29T10:07:52.627" v="6346" actId="20577"/>
          <ac:spMkLst>
            <pc:docMk/>
            <pc:sldMk cId="4250059810" sldId="1832"/>
            <ac:spMk id="13" creationId="{3C05B75A-13BF-6D44-5D70-B6CD2B2F855B}"/>
          </ac:spMkLst>
        </pc:spChg>
        <pc:picChg chg="add mod">
          <ac:chgData name="Yoel Kortick" userId="167978f5-7f40-4909-85d5-d4149554ad4e" providerId="ADAL" clId="{B4BFBC32-1804-4A68-9574-FBD9E59D9210}" dt="2024-01-29T08:33:24.984" v="4103" actId="208"/>
          <ac:picMkLst>
            <pc:docMk/>
            <pc:sldMk cId="4250059810" sldId="1832"/>
            <ac:picMk id="8" creationId="{DB589362-A05A-D6D0-5169-294125BDB8EA}"/>
          </ac:picMkLst>
        </pc:picChg>
      </pc:sldChg>
      <pc:sldChg chg="addSp delSp modSp add mod">
        <pc:chgData name="Yoel Kortick" userId="167978f5-7f40-4909-85d5-d4149554ad4e" providerId="ADAL" clId="{B4BFBC32-1804-4A68-9574-FBD9E59D9210}" dt="2024-01-29T09:56:15.205" v="5992" actId="11529"/>
        <pc:sldMkLst>
          <pc:docMk/>
          <pc:sldMk cId="280829061" sldId="1833"/>
        </pc:sldMkLst>
        <pc:spChg chg="mod">
          <ac:chgData name="Yoel Kortick" userId="167978f5-7f40-4909-85d5-d4149554ad4e" providerId="ADAL" clId="{B4BFBC32-1804-4A68-9574-FBD9E59D9210}" dt="2024-01-29T09:21:52.167" v="4637" actId="20577"/>
          <ac:spMkLst>
            <pc:docMk/>
            <pc:sldMk cId="280829061" sldId="1833"/>
            <ac:spMk id="4" creationId="{7DCC24B9-304C-43F8-A814-5ED2034E8A02}"/>
          </ac:spMkLst>
        </pc:spChg>
        <pc:spChg chg="add">
          <ac:chgData name="Yoel Kortick" userId="167978f5-7f40-4909-85d5-d4149554ad4e" providerId="ADAL" clId="{B4BFBC32-1804-4A68-9574-FBD9E59D9210}" dt="2024-01-29T09:56:15.205" v="5992" actId="11529"/>
          <ac:spMkLst>
            <pc:docMk/>
            <pc:sldMk cId="280829061" sldId="1833"/>
            <ac:spMk id="9" creationId="{39B68C40-8532-695E-1ADB-3DCC8407368C}"/>
          </ac:spMkLst>
        </pc:spChg>
        <pc:picChg chg="add del mod">
          <ac:chgData name="Yoel Kortick" userId="167978f5-7f40-4909-85d5-d4149554ad4e" providerId="ADAL" clId="{B4BFBC32-1804-4A68-9574-FBD9E59D9210}" dt="2024-01-29T09:21:54.034" v="4638" actId="478"/>
          <ac:picMkLst>
            <pc:docMk/>
            <pc:sldMk cId="280829061" sldId="1833"/>
            <ac:picMk id="6" creationId="{8A4FD7E2-2CAE-E8AD-124C-6EE4A367BBA9}"/>
          </ac:picMkLst>
        </pc:picChg>
        <pc:picChg chg="add mod">
          <ac:chgData name="Yoel Kortick" userId="167978f5-7f40-4909-85d5-d4149554ad4e" providerId="ADAL" clId="{B4BFBC32-1804-4A68-9574-FBD9E59D9210}" dt="2024-01-29T09:56:10.645" v="5991" actId="208"/>
          <ac:picMkLst>
            <pc:docMk/>
            <pc:sldMk cId="280829061" sldId="1833"/>
            <ac:picMk id="8" creationId="{2D45D80E-F77B-E28D-4CFB-830A0A7ABB75}"/>
          </ac:picMkLst>
        </pc:picChg>
      </pc:sldChg>
      <pc:sldChg chg="add del">
        <pc:chgData name="Yoel Kortick" userId="167978f5-7f40-4909-85d5-d4149554ad4e" providerId="ADAL" clId="{B4BFBC32-1804-4A68-9574-FBD9E59D9210}" dt="2024-01-29T08:13:05.894" v="3143"/>
        <pc:sldMkLst>
          <pc:docMk/>
          <pc:sldMk cId="1290029484" sldId="1833"/>
        </pc:sldMkLst>
      </pc:sldChg>
      <pc:sldChg chg="del">
        <pc:chgData name="Yoel Kortick" userId="167978f5-7f40-4909-85d5-d4149554ad4e" providerId="ADAL" clId="{B4BFBC32-1804-4A68-9574-FBD9E59D9210}" dt="2024-01-28T15:05:12.863" v="763" actId="47"/>
        <pc:sldMkLst>
          <pc:docMk/>
          <pc:sldMk cId="4261547053" sldId="1833"/>
        </pc:sldMkLst>
      </pc:sldChg>
      <pc:sldChg chg="addSp delSp modSp add mod">
        <pc:chgData name="Yoel Kortick" userId="167978f5-7f40-4909-85d5-d4149554ad4e" providerId="ADAL" clId="{B4BFBC32-1804-4A68-9574-FBD9E59D9210}" dt="2024-01-29T09:58:36.298" v="6122" actId="208"/>
        <pc:sldMkLst>
          <pc:docMk/>
          <pc:sldMk cId="3887082927" sldId="1834"/>
        </pc:sldMkLst>
        <pc:spChg chg="mod">
          <ac:chgData name="Yoel Kortick" userId="167978f5-7f40-4909-85d5-d4149554ad4e" providerId="ADAL" clId="{B4BFBC32-1804-4A68-9574-FBD9E59D9210}" dt="2024-01-29T09:58:26.490" v="6119" actId="20577"/>
          <ac:spMkLst>
            <pc:docMk/>
            <pc:sldMk cId="3887082927" sldId="1834"/>
            <ac:spMk id="4" creationId="{7DCC24B9-304C-43F8-A814-5ED2034E8A02}"/>
          </ac:spMkLst>
        </pc:spChg>
        <pc:spChg chg="add del mod">
          <ac:chgData name="Yoel Kortick" userId="167978f5-7f40-4909-85d5-d4149554ad4e" providerId="ADAL" clId="{B4BFBC32-1804-4A68-9574-FBD9E59D9210}" dt="2024-01-29T09:58:34.358" v="6121" actId="478"/>
          <ac:spMkLst>
            <pc:docMk/>
            <pc:sldMk cId="3887082927" sldId="1834"/>
            <ac:spMk id="8" creationId="{B02D9CCE-AF4C-7487-795B-685842390A99}"/>
          </ac:spMkLst>
        </pc:spChg>
        <pc:spChg chg="add mod">
          <ac:chgData name="Yoel Kortick" userId="167978f5-7f40-4909-85d5-d4149554ad4e" providerId="ADAL" clId="{B4BFBC32-1804-4A68-9574-FBD9E59D9210}" dt="2024-01-29T09:58:31.339" v="6120" actId="14100"/>
          <ac:spMkLst>
            <pc:docMk/>
            <pc:sldMk cId="3887082927" sldId="1834"/>
            <ac:spMk id="9" creationId="{AB747591-9A3D-136F-05A7-F8E3E883AE70}"/>
          </ac:spMkLst>
        </pc:spChg>
        <pc:picChg chg="del">
          <ac:chgData name="Yoel Kortick" userId="167978f5-7f40-4909-85d5-d4149554ad4e" providerId="ADAL" clId="{B4BFBC32-1804-4A68-9574-FBD9E59D9210}" dt="2024-01-29T08:39:06.691" v="4418" actId="478"/>
          <ac:picMkLst>
            <pc:docMk/>
            <pc:sldMk cId="3887082927" sldId="1834"/>
            <ac:picMk id="6" creationId="{8A4FD7E2-2CAE-E8AD-124C-6EE4A367BBA9}"/>
          </ac:picMkLst>
        </pc:picChg>
        <pc:picChg chg="add del mod">
          <ac:chgData name="Yoel Kortick" userId="167978f5-7f40-4909-85d5-d4149554ad4e" providerId="ADAL" clId="{B4BFBC32-1804-4A68-9574-FBD9E59D9210}" dt="2024-01-29T09:25:17.637" v="4813" actId="478"/>
          <ac:picMkLst>
            <pc:docMk/>
            <pc:sldMk cId="3887082927" sldId="1834"/>
            <ac:picMk id="7" creationId="{B1016673-47E6-BAE6-0BD7-2D3C06C9E2F9}"/>
          </ac:picMkLst>
        </pc:picChg>
        <pc:picChg chg="add mod ord">
          <ac:chgData name="Yoel Kortick" userId="167978f5-7f40-4909-85d5-d4149554ad4e" providerId="ADAL" clId="{B4BFBC32-1804-4A68-9574-FBD9E59D9210}" dt="2024-01-29T09:58:36.298" v="6122" actId="208"/>
          <ac:picMkLst>
            <pc:docMk/>
            <pc:sldMk cId="3887082927" sldId="1834"/>
            <ac:picMk id="11" creationId="{99A430CE-0EF8-C5D3-88A6-A14EA35F078E}"/>
          </ac:picMkLst>
        </pc:picChg>
      </pc:sldChg>
      <pc:sldChg chg="del">
        <pc:chgData name="Yoel Kortick" userId="167978f5-7f40-4909-85d5-d4149554ad4e" providerId="ADAL" clId="{B4BFBC32-1804-4A68-9574-FBD9E59D9210}" dt="2024-01-28T15:05:12.863" v="763" actId="47"/>
        <pc:sldMkLst>
          <pc:docMk/>
          <pc:sldMk cId="4045016913" sldId="1834"/>
        </pc:sldMkLst>
      </pc:sldChg>
      <pc:sldChg chg="del">
        <pc:chgData name="Yoel Kortick" userId="167978f5-7f40-4909-85d5-d4149554ad4e" providerId="ADAL" clId="{B4BFBC32-1804-4A68-9574-FBD9E59D9210}" dt="2024-01-28T15:05:12.863" v="763" actId="47"/>
        <pc:sldMkLst>
          <pc:docMk/>
          <pc:sldMk cId="997806630" sldId="1835"/>
        </pc:sldMkLst>
      </pc:sldChg>
      <pc:sldChg chg="addSp delSp modSp add mod">
        <pc:chgData name="Yoel Kortick" userId="167978f5-7f40-4909-85d5-d4149554ad4e" providerId="ADAL" clId="{B4BFBC32-1804-4A68-9574-FBD9E59D9210}" dt="2024-01-29T09:58:43.621" v="6124" actId="208"/>
        <pc:sldMkLst>
          <pc:docMk/>
          <pc:sldMk cId="3116964583" sldId="1835"/>
        </pc:sldMkLst>
        <pc:spChg chg="mod">
          <ac:chgData name="Yoel Kortick" userId="167978f5-7f40-4909-85d5-d4149554ad4e" providerId="ADAL" clId="{B4BFBC32-1804-4A68-9574-FBD9E59D9210}" dt="2024-01-29T09:58:41.507" v="6123" actId="20577"/>
          <ac:spMkLst>
            <pc:docMk/>
            <pc:sldMk cId="3116964583" sldId="1835"/>
            <ac:spMk id="4" creationId="{7DCC24B9-304C-43F8-A814-5ED2034E8A02}"/>
          </ac:spMkLst>
        </pc:spChg>
        <pc:spChg chg="del">
          <ac:chgData name="Yoel Kortick" userId="167978f5-7f40-4909-85d5-d4149554ad4e" providerId="ADAL" clId="{B4BFBC32-1804-4A68-9574-FBD9E59D9210}" dt="2024-01-29T09:28:39.933" v="4842" actId="478"/>
          <ac:spMkLst>
            <pc:docMk/>
            <pc:sldMk cId="3116964583" sldId="1835"/>
            <ac:spMk id="8" creationId="{B02D9CCE-AF4C-7487-795B-685842390A99}"/>
          </ac:spMkLst>
        </pc:spChg>
        <pc:picChg chg="add del mod">
          <ac:chgData name="Yoel Kortick" userId="167978f5-7f40-4909-85d5-d4149554ad4e" providerId="ADAL" clId="{B4BFBC32-1804-4A68-9574-FBD9E59D9210}" dt="2024-01-29T09:25:54.335" v="4837" actId="478"/>
          <ac:picMkLst>
            <pc:docMk/>
            <pc:sldMk cId="3116964583" sldId="1835"/>
            <ac:picMk id="6" creationId="{0F9808A0-79C5-D221-8A01-76D026769C28}"/>
          </ac:picMkLst>
        </pc:picChg>
        <pc:picChg chg="del">
          <ac:chgData name="Yoel Kortick" userId="167978f5-7f40-4909-85d5-d4149554ad4e" providerId="ADAL" clId="{B4BFBC32-1804-4A68-9574-FBD9E59D9210}" dt="2024-01-29T09:03:55.511" v="4544" actId="478"/>
          <ac:picMkLst>
            <pc:docMk/>
            <pc:sldMk cId="3116964583" sldId="1835"/>
            <ac:picMk id="7" creationId="{B1016673-47E6-BAE6-0BD7-2D3C06C9E2F9}"/>
          </ac:picMkLst>
        </pc:picChg>
        <pc:picChg chg="add mod">
          <ac:chgData name="Yoel Kortick" userId="167978f5-7f40-4909-85d5-d4149554ad4e" providerId="ADAL" clId="{B4BFBC32-1804-4A68-9574-FBD9E59D9210}" dt="2024-01-29T09:58:43.621" v="6124" actId="208"/>
          <ac:picMkLst>
            <pc:docMk/>
            <pc:sldMk cId="3116964583" sldId="1835"/>
            <ac:picMk id="11" creationId="{9EC78AF8-3557-645F-78D1-E544B26ECD20}"/>
          </ac:picMkLst>
        </pc:picChg>
      </pc:sldChg>
      <pc:sldChg chg="modSp add del mod">
        <pc:chgData name="Yoel Kortick" userId="167978f5-7f40-4909-85d5-d4149554ad4e" providerId="ADAL" clId="{B4BFBC32-1804-4A68-9574-FBD9E59D9210}" dt="2024-01-28T15:04:11.108" v="746" actId="47"/>
        <pc:sldMkLst>
          <pc:docMk/>
          <pc:sldMk cId="609509880" sldId="1836"/>
        </pc:sldMkLst>
        <pc:spChg chg="mod">
          <ac:chgData name="Yoel Kortick" userId="167978f5-7f40-4909-85d5-d4149554ad4e" providerId="ADAL" clId="{B4BFBC32-1804-4A68-9574-FBD9E59D9210}" dt="2024-01-28T14:56:16.885" v="355" actId="20577"/>
          <ac:spMkLst>
            <pc:docMk/>
            <pc:sldMk cId="609509880" sldId="1836"/>
            <ac:spMk id="4" creationId="{7DCC24B9-304C-43F8-A814-5ED2034E8A02}"/>
          </ac:spMkLst>
        </pc:spChg>
      </pc:sldChg>
      <pc:sldChg chg="addSp delSp modSp add mod">
        <pc:chgData name="Yoel Kortick" userId="167978f5-7f40-4909-85d5-d4149554ad4e" providerId="ADAL" clId="{B4BFBC32-1804-4A68-9574-FBD9E59D9210}" dt="2024-01-29T10:08:09.044" v="6350" actId="20577"/>
        <pc:sldMkLst>
          <pc:docMk/>
          <pc:sldMk cId="1309772564" sldId="1836"/>
        </pc:sldMkLst>
        <pc:spChg chg="mod">
          <ac:chgData name="Yoel Kortick" userId="167978f5-7f40-4909-85d5-d4149554ad4e" providerId="ADAL" clId="{B4BFBC32-1804-4A68-9574-FBD9E59D9210}" dt="2024-01-29T10:08:09.044" v="6350" actId="20577"/>
          <ac:spMkLst>
            <pc:docMk/>
            <pc:sldMk cId="1309772564" sldId="1836"/>
            <ac:spMk id="4" creationId="{7DCC24B9-304C-43F8-A814-5ED2034E8A02}"/>
          </ac:spMkLst>
        </pc:spChg>
        <pc:spChg chg="add">
          <ac:chgData name="Yoel Kortick" userId="167978f5-7f40-4909-85d5-d4149554ad4e" providerId="ADAL" clId="{B4BFBC32-1804-4A68-9574-FBD9E59D9210}" dt="2024-01-29T09:23:48.354" v="4720" actId="11529"/>
          <ac:spMkLst>
            <pc:docMk/>
            <pc:sldMk cId="1309772564" sldId="1836"/>
            <ac:spMk id="7" creationId="{9452D39A-13E8-5BAD-1BEC-C2C07BFB5C2D}"/>
          </ac:spMkLst>
        </pc:spChg>
        <pc:spChg chg="add mod">
          <ac:chgData name="Yoel Kortick" userId="167978f5-7f40-4909-85d5-d4149554ad4e" providerId="ADAL" clId="{B4BFBC32-1804-4A68-9574-FBD9E59D9210}" dt="2024-01-29T09:56:40.065" v="6000" actId="14100"/>
          <ac:spMkLst>
            <pc:docMk/>
            <pc:sldMk cId="1309772564" sldId="1836"/>
            <ac:spMk id="9" creationId="{522A93B2-F6D4-AE2C-DD87-EF035E0E5E55}"/>
          </ac:spMkLst>
        </pc:spChg>
        <pc:spChg chg="add">
          <ac:chgData name="Yoel Kortick" userId="167978f5-7f40-4909-85d5-d4149554ad4e" providerId="ADAL" clId="{B4BFBC32-1804-4A68-9574-FBD9E59D9210}" dt="2024-01-29T09:56:43.801" v="6001" actId="11529"/>
          <ac:spMkLst>
            <pc:docMk/>
            <pc:sldMk cId="1309772564" sldId="1836"/>
            <ac:spMk id="10" creationId="{EE72B389-1B3A-18B5-442F-3E46D0502F2C}"/>
          </ac:spMkLst>
        </pc:spChg>
        <pc:spChg chg="add mod">
          <ac:chgData name="Yoel Kortick" userId="167978f5-7f40-4909-85d5-d4149554ad4e" providerId="ADAL" clId="{B4BFBC32-1804-4A68-9574-FBD9E59D9210}" dt="2024-01-29T09:57:18.619" v="6083" actId="404"/>
          <ac:spMkLst>
            <pc:docMk/>
            <pc:sldMk cId="1309772564" sldId="1836"/>
            <ac:spMk id="11" creationId="{7B9032F5-3160-6DCE-6443-1C20D838BA65}"/>
          </ac:spMkLst>
        </pc:spChg>
        <pc:picChg chg="add mod">
          <ac:chgData name="Yoel Kortick" userId="167978f5-7f40-4909-85d5-d4149554ad4e" providerId="ADAL" clId="{B4BFBC32-1804-4A68-9574-FBD9E59D9210}" dt="2024-01-29T09:57:30.363" v="6085" actId="208"/>
          <ac:picMkLst>
            <pc:docMk/>
            <pc:sldMk cId="1309772564" sldId="1836"/>
            <ac:picMk id="6" creationId="{20AE5403-3118-7578-1A09-7A74707501B7}"/>
          </ac:picMkLst>
        </pc:picChg>
        <pc:picChg chg="del">
          <ac:chgData name="Yoel Kortick" userId="167978f5-7f40-4909-85d5-d4149554ad4e" providerId="ADAL" clId="{B4BFBC32-1804-4A68-9574-FBD9E59D9210}" dt="2024-01-29T09:23:26.372" v="4645" actId="478"/>
          <ac:picMkLst>
            <pc:docMk/>
            <pc:sldMk cId="1309772564" sldId="1836"/>
            <ac:picMk id="8" creationId="{2D45D80E-F77B-E28D-4CFB-830A0A7ABB75}"/>
          </ac:picMkLst>
        </pc:picChg>
        <pc:cxnChg chg="add">
          <ac:chgData name="Yoel Kortick" userId="167978f5-7f40-4909-85d5-d4149554ad4e" providerId="ADAL" clId="{B4BFBC32-1804-4A68-9574-FBD9E59D9210}" dt="2024-01-29T09:57:28.213" v="6084" actId="11529"/>
          <ac:cxnSpMkLst>
            <pc:docMk/>
            <pc:sldMk cId="1309772564" sldId="1836"/>
            <ac:cxnSpMk id="13" creationId="{B363FDA0-03C0-01F4-C12A-5579BE500838}"/>
          </ac:cxnSpMkLst>
        </pc:cxnChg>
      </pc:sldChg>
      <pc:sldChg chg="addSp delSp modSp add del mod">
        <pc:chgData name="Yoel Kortick" userId="167978f5-7f40-4909-85d5-d4149554ad4e" providerId="ADAL" clId="{B4BFBC32-1804-4A68-9574-FBD9E59D9210}" dt="2024-01-28T15:04:11.527" v="747" actId="47"/>
        <pc:sldMkLst>
          <pc:docMk/>
          <pc:sldMk cId="3526351" sldId="1837"/>
        </pc:sldMkLst>
        <pc:spChg chg="mod">
          <ac:chgData name="Yoel Kortick" userId="167978f5-7f40-4909-85d5-d4149554ad4e" providerId="ADAL" clId="{B4BFBC32-1804-4A68-9574-FBD9E59D9210}" dt="2024-01-28T14:57:46.178" v="480" actId="33524"/>
          <ac:spMkLst>
            <pc:docMk/>
            <pc:sldMk cId="3526351" sldId="1837"/>
            <ac:spMk id="4" creationId="{7DCC24B9-304C-43F8-A814-5ED2034E8A02}"/>
          </ac:spMkLst>
        </pc:spChg>
        <pc:spChg chg="add del">
          <ac:chgData name="Yoel Kortick" userId="167978f5-7f40-4909-85d5-d4149554ad4e" providerId="ADAL" clId="{B4BFBC32-1804-4A68-9574-FBD9E59D9210}" dt="2024-01-28T14:56:29.692" v="388"/>
          <ac:spMkLst>
            <pc:docMk/>
            <pc:sldMk cId="3526351" sldId="1837"/>
            <ac:spMk id="5" creationId="{B6C00482-D72E-5576-7DE2-BA69D8033707}"/>
          </ac:spMkLst>
        </pc:spChg>
      </pc:sldChg>
      <pc:sldChg chg="addSp delSp modSp add mod">
        <pc:chgData name="Yoel Kortick" userId="167978f5-7f40-4909-85d5-d4149554ad4e" providerId="ADAL" clId="{B4BFBC32-1804-4A68-9574-FBD9E59D9210}" dt="2024-01-29T09:57:57.305" v="6102" actId="14100"/>
        <pc:sldMkLst>
          <pc:docMk/>
          <pc:sldMk cId="3498914797" sldId="1837"/>
        </pc:sldMkLst>
        <pc:spChg chg="mod">
          <ac:chgData name="Yoel Kortick" userId="167978f5-7f40-4909-85d5-d4149554ad4e" providerId="ADAL" clId="{B4BFBC32-1804-4A68-9574-FBD9E59D9210}" dt="2024-01-29T09:24:21.174" v="4734" actId="20577"/>
          <ac:spMkLst>
            <pc:docMk/>
            <pc:sldMk cId="3498914797" sldId="1837"/>
            <ac:spMk id="4" creationId="{7DCC24B9-304C-43F8-A814-5ED2034E8A02}"/>
          </ac:spMkLst>
        </pc:spChg>
        <pc:spChg chg="mod">
          <ac:chgData name="Yoel Kortick" userId="167978f5-7f40-4909-85d5-d4149554ad4e" providerId="ADAL" clId="{B4BFBC32-1804-4A68-9574-FBD9E59D9210}" dt="2024-01-29T09:57:57.305" v="6102" actId="14100"/>
          <ac:spMkLst>
            <pc:docMk/>
            <pc:sldMk cId="3498914797" sldId="1837"/>
            <ac:spMk id="7" creationId="{9452D39A-13E8-5BAD-1BEC-C2C07BFB5C2D}"/>
          </ac:spMkLst>
        </pc:spChg>
        <pc:picChg chg="del">
          <ac:chgData name="Yoel Kortick" userId="167978f5-7f40-4909-85d5-d4149554ad4e" providerId="ADAL" clId="{B4BFBC32-1804-4A68-9574-FBD9E59D9210}" dt="2024-01-29T09:24:23.282" v="4735" actId="478"/>
          <ac:picMkLst>
            <pc:docMk/>
            <pc:sldMk cId="3498914797" sldId="1837"/>
            <ac:picMk id="6" creationId="{20AE5403-3118-7578-1A09-7A74707501B7}"/>
          </ac:picMkLst>
        </pc:picChg>
        <pc:picChg chg="add mod ord">
          <ac:chgData name="Yoel Kortick" userId="167978f5-7f40-4909-85d5-d4149554ad4e" providerId="ADAL" clId="{B4BFBC32-1804-4A68-9574-FBD9E59D9210}" dt="2024-01-29T09:57:53.297" v="6100" actId="1076"/>
          <ac:picMkLst>
            <pc:docMk/>
            <pc:sldMk cId="3498914797" sldId="1837"/>
            <ac:picMk id="8" creationId="{51EE35C5-A0C1-6C4A-765A-9F2DC7449D61}"/>
          </ac:picMkLst>
        </pc:picChg>
      </pc:sldChg>
      <pc:sldChg chg="addSp delSp modSp add mod">
        <pc:chgData name="Yoel Kortick" userId="167978f5-7f40-4909-85d5-d4149554ad4e" providerId="ADAL" clId="{B4BFBC32-1804-4A68-9574-FBD9E59D9210}" dt="2024-01-29T10:32:30.581" v="6437" actId="208"/>
        <pc:sldMkLst>
          <pc:docMk/>
          <pc:sldMk cId="1541228504" sldId="1838"/>
        </pc:sldMkLst>
        <pc:spChg chg="mod">
          <ac:chgData name="Yoel Kortick" userId="167978f5-7f40-4909-85d5-d4149554ad4e" providerId="ADAL" clId="{B4BFBC32-1804-4A68-9574-FBD9E59D9210}" dt="2024-01-29T10:31:35.246" v="6421" actId="20577"/>
          <ac:spMkLst>
            <pc:docMk/>
            <pc:sldMk cId="1541228504" sldId="1838"/>
            <ac:spMk id="4" creationId="{7DCC24B9-304C-43F8-A814-5ED2034E8A02}"/>
          </ac:spMkLst>
        </pc:spChg>
        <pc:spChg chg="add del mod">
          <ac:chgData name="Yoel Kortick" userId="167978f5-7f40-4909-85d5-d4149554ad4e" providerId="ADAL" clId="{B4BFBC32-1804-4A68-9574-FBD9E59D9210}" dt="2024-01-29T10:32:26.057" v="6434" actId="478"/>
          <ac:spMkLst>
            <pc:docMk/>
            <pc:sldMk cId="1541228504" sldId="1838"/>
            <ac:spMk id="7" creationId="{94A0A649-F8CD-F64F-C683-C9AA0583C25E}"/>
          </ac:spMkLst>
        </pc:spChg>
        <pc:spChg chg="add del mod">
          <ac:chgData name="Yoel Kortick" userId="167978f5-7f40-4909-85d5-d4149554ad4e" providerId="ADAL" clId="{B4BFBC32-1804-4A68-9574-FBD9E59D9210}" dt="2024-01-29T10:32:28.900" v="6436" actId="478"/>
          <ac:spMkLst>
            <pc:docMk/>
            <pc:sldMk cId="1541228504" sldId="1838"/>
            <ac:spMk id="8" creationId="{38BEF99E-E936-5DD1-059A-BA377C285177}"/>
          </ac:spMkLst>
        </pc:spChg>
        <pc:spChg chg="mod">
          <ac:chgData name="Yoel Kortick" userId="167978f5-7f40-4909-85d5-d4149554ad4e" providerId="ADAL" clId="{B4BFBC32-1804-4A68-9574-FBD9E59D9210}" dt="2024-01-29T10:31:11.340" v="6383" actId="1036"/>
          <ac:spMkLst>
            <pc:docMk/>
            <pc:sldMk cId="1541228504" sldId="1838"/>
            <ac:spMk id="9" creationId="{AB747591-9A3D-136F-05A7-F8E3E883AE70}"/>
          </ac:spMkLst>
        </pc:spChg>
        <pc:spChg chg="add mod">
          <ac:chgData name="Yoel Kortick" userId="167978f5-7f40-4909-85d5-d4149554ad4e" providerId="ADAL" clId="{B4BFBC32-1804-4A68-9574-FBD9E59D9210}" dt="2024-01-29T10:32:20.533" v="6432" actId="14100"/>
          <ac:spMkLst>
            <pc:docMk/>
            <pc:sldMk cId="1541228504" sldId="1838"/>
            <ac:spMk id="10" creationId="{BC7917BB-8963-2A56-AE3C-556045B4746B}"/>
          </ac:spMkLst>
        </pc:spChg>
        <pc:spChg chg="add mod">
          <ac:chgData name="Yoel Kortick" userId="167978f5-7f40-4909-85d5-d4149554ad4e" providerId="ADAL" clId="{B4BFBC32-1804-4A68-9574-FBD9E59D9210}" dt="2024-01-29T10:32:23.370" v="6433" actId="1076"/>
          <ac:spMkLst>
            <pc:docMk/>
            <pc:sldMk cId="1541228504" sldId="1838"/>
            <ac:spMk id="12" creationId="{B2711347-0233-2D60-78DB-DD66D2C21AE5}"/>
          </ac:spMkLst>
        </pc:spChg>
        <pc:spChg chg="add del mod">
          <ac:chgData name="Yoel Kortick" userId="167978f5-7f40-4909-85d5-d4149554ad4e" providerId="ADAL" clId="{B4BFBC32-1804-4A68-9574-FBD9E59D9210}" dt="2024-01-29T10:32:27.561" v="6435" actId="478"/>
          <ac:spMkLst>
            <pc:docMk/>
            <pc:sldMk cId="1541228504" sldId="1838"/>
            <ac:spMk id="13" creationId="{F0DBF663-7C47-F764-DDC4-5E8CF8A93052}"/>
          </ac:spMkLst>
        </pc:spChg>
        <pc:picChg chg="add del mod ord">
          <ac:chgData name="Yoel Kortick" userId="167978f5-7f40-4909-85d5-d4149554ad4e" providerId="ADAL" clId="{B4BFBC32-1804-4A68-9574-FBD9E59D9210}" dt="2024-01-29T10:32:08.205" v="6422" actId="478"/>
          <ac:picMkLst>
            <pc:docMk/>
            <pc:sldMk cId="1541228504" sldId="1838"/>
            <ac:picMk id="6" creationId="{55D4EC58-D7AB-1940-BC16-E2D11C0978DA}"/>
          </ac:picMkLst>
        </pc:picChg>
        <pc:picChg chg="del">
          <ac:chgData name="Yoel Kortick" userId="167978f5-7f40-4909-85d5-d4149554ad4e" providerId="ADAL" clId="{B4BFBC32-1804-4A68-9574-FBD9E59D9210}" dt="2024-01-29T09:32:11.065" v="4912" actId="478"/>
          <ac:picMkLst>
            <pc:docMk/>
            <pc:sldMk cId="1541228504" sldId="1838"/>
            <ac:picMk id="11" creationId="{9EC78AF8-3557-645F-78D1-E544B26ECD20}"/>
          </ac:picMkLst>
        </pc:picChg>
        <pc:picChg chg="add mod ord">
          <ac:chgData name="Yoel Kortick" userId="167978f5-7f40-4909-85d5-d4149554ad4e" providerId="ADAL" clId="{B4BFBC32-1804-4A68-9574-FBD9E59D9210}" dt="2024-01-29T10:32:30.581" v="6437" actId="208"/>
          <ac:picMkLst>
            <pc:docMk/>
            <pc:sldMk cId="1541228504" sldId="1838"/>
            <ac:picMk id="11" creationId="{FB619CE3-BAC0-A293-B2A8-0181DC40E729}"/>
          </ac:picMkLst>
        </pc:picChg>
      </pc:sldChg>
      <pc:sldChg chg="addSp delSp modSp add mod">
        <pc:chgData name="Yoel Kortick" userId="167978f5-7f40-4909-85d5-d4149554ad4e" providerId="ADAL" clId="{B4BFBC32-1804-4A68-9574-FBD9E59D9210}" dt="2024-01-29T10:33:50.280" v="6478" actId="208"/>
        <pc:sldMkLst>
          <pc:docMk/>
          <pc:sldMk cId="1181748578" sldId="1839"/>
        </pc:sldMkLst>
        <pc:spChg chg="mod">
          <ac:chgData name="Yoel Kortick" userId="167978f5-7f40-4909-85d5-d4149554ad4e" providerId="ADAL" clId="{B4BFBC32-1804-4A68-9574-FBD9E59D9210}" dt="2024-01-29T10:33:19.279" v="6460" actId="6549"/>
          <ac:spMkLst>
            <pc:docMk/>
            <pc:sldMk cId="1181748578" sldId="1839"/>
            <ac:spMk id="4" creationId="{7DCC24B9-304C-43F8-A814-5ED2034E8A02}"/>
          </ac:spMkLst>
        </pc:spChg>
        <pc:spChg chg="add mod">
          <ac:chgData name="Yoel Kortick" userId="167978f5-7f40-4909-85d5-d4149554ad4e" providerId="ADAL" clId="{B4BFBC32-1804-4A68-9574-FBD9E59D9210}" dt="2024-01-29T10:33:45.797" v="6476" actId="14100"/>
          <ac:spMkLst>
            <pc:docMk/>
            <pc:sldMk cId="1181748578" sldId="1839"/>
            <ac:spMk id="8" creationId="{D40B209A-607A-C89C-744E-19B4A54EBBD7}"/>
          </ac:spMkLst>
        </pc:spChg>
        <pc:spChg chg="mod">
          <ac:chgData name="Yoel Kortick" userId="167978f5-7f40-4909-85d5-d4149554ad4e" providerId="ADAL" clId="{B4BFBC32-1804-4A68-9574-FBD9E59D9210}" dt="2024-01-29T10:33:37.877" v="6473" actId="14100"/>
          <ac:spMkLst>
            <pc:docMk/>
            <pc:sldMk cId="1181748578" sldId="1839"/>
            <ac:spMk id="9" creationId="{AB747591-9A3D-136F-05A7-F8E3E883AE70}"/>
          </ac:spMkLst>
        </pc:spChg>
        <pc:spChg chg="add del">
          <ac:chgData name="Yoel Kortick" userId="167978f5-7f40-4909-85d5-d4149554ad4e" providerId="ADAL" clId="{B4BFBC32-1804-4A68-9574-FBD9E59D9210}" dt="2024-01-29T10:33:48.493" v="6477" actId="478"/>
          <ac:spMkLst>
            <pc:docMk/>
            <pc:sldMk cId="1181748578" sldId="1839"/>
            <ac:spMk id="10" creationId="{C68EA54D-822F-2674-3A12-0630A1184105}"/>
          </ac:spMkLst>
        </pc:spChg>
        <pc:picChg chg="add mod ord">
          <ac:chgData name="Yoel Kortick" userId="167978f5-7f40-4909-85d5-d4149554ad4e" providerId="ADAL" clId="{B4BFBC32-1804-4A68-9574-FBD9E59D9210}" dt="2024-01-29T10:33:50.280" v="6478" actId="208"/>
          <ac:picMkLst>
            <pc:docMk/>
            <pc:sldMk cId="1181748578" sldId="1839"/>
            <ac:picMk id="6" creationId="{248A3808-E14C-7D90-CAF4-63DE2F16DEDC}"/>
          </ac:picMkLst>
        </pc:picChg>
        <pc:picChg chg="del">
          <ac:chgData name="Yoel Kortick" userId="167978f5-7f40-4909-85d5-d4149554ad4e" providerId="ADAL" clId="{B4BFBC32-1804-4A68-9574-FBD9E59D9210}" dt="2024-01-29T09:32:46.142" v="4917" actId="478"/>
          <ac:picMkLst>
            <pc:docMk/>
            <pc:sldMk cId="1181748578" sldId="1839"/>
            <ac:picMk id="6" creationId="{55D4EC58-D7AB-1940-BC16-E2D11C0978DA}"/>
          </ac:picMkLst>
        </pc:picChg>
        <pc:picChg chg="add del mod">
          <ac:chgData name="Yoel Kortick" userId="167978f5-7f40-4909-85d5-d4149554ad4e" providerId="ADAL" clId="{B4BFBC32-1804-4A68-9574-FBD9E59D9210}" dt="2024-01-29T10:33:21.501" v="6461" actId="478"/>
          <ac:picMkLst>
            <pc:docMk/>
            <pc:sldMk cId="1181748578" sldId="1839"/>
            <ac:picMk id="7" creationId="{196AE3C9-6975-7D74-751A-1E59F4453D78}"/>
          </ac:picMkLst>
        </pc:picChg>
      </pc:sldChg>
      <pc:sldChg chg="addSp delSp modSp add mod">
        <pc:chgData name="Yoel Kortick" userId="167978f5-7f40-4909-85d5-d4149554ad4e" providerId="ADAL" clId="{B4BFBC32-1804-4A68-9574-FBD9E59D9210}" dt="2024-01-29T10:34:39.018" v="6528" actId="20577"/>
        <pc:sldMkLst>
          <pc:docMk/>
          <pc:sldMk cId="3274427560" sldId="1840"/>
        </pc:sldMkLst>
        <pc:spChg chg="mod">
          <ac:chgData name="Yoel Kortick" userId="167978f5-7f40-4909-85d5-d4149554ad4e" providerId="ADAL" clId="{B4BFBC32-1804-4A68-9574-FBD9E59D9210}" dt="2024-01-29T10:34:39.018" v="6528" actId="20577"/>
          <ac:spMkLst>
            <pc:docMk/>
            <pc:sldMk cId="3274427560" sldId="1840"/>
            <ac:spMk id="4" creationId="{7DCC24B9-304C-43F8-A814-5ED2034E8A02}"/>
          </ac:spMkLst>
        </pc:spChg>
        <pc:spChg chg="mod">
          <ac:chgData name="Yoel Kortick" userId="167978f5-7f40-4909-85d5-d4149554ad4e" providerId="ADAL" clId="{B4BFBC32-1804-4A68-9574-FBD9E59D9210}" dt="2024-01-29T10:01:00.794" v="6254" actId="14100"/>
          <ac:spMkLst>
            <pc:docMk/>
            <pc:sldMk cId="3274427560" sldId="1840"/>
            <ac:spMk id="8" creationId="{D40B209A-607A-C89C-744E-19B4A54EBBD7}"/>
          </ac:spMkLst>
        </pc:spChg>
        <pc:spChg chg="mod">
          <ac:chgData name="Yoel Kortick" userId="167978f5-7f40-4909-85d5-d4149554ad4e" providerId="ADAL" clId="{B4BFBC32-1804-4A68-9574-FBD9E59D9210}" dt="2024-01-29T10:01:02.794" v="6255" actId="1076"/>
          <ac:spMkLst>
            <pc:docMk/>
            <pc:sldMk cId="3274427560" sldId="1840"/>
            <ac:spMk id="9" creationId="{AB747591-9A3D-136F-05A7-F8E3E883AE70}"/>
          </ac:spMkLst>
        </pc:spChg>
        <pc:spChg chg="mod">
          <ac:chgData name="Yoel Kortick" userId="167978f5-7f40-4909-85d5-d4149554ad4e" providerId="ADAL" clId="{B4BFBC32-1804-4A68-9574-FBD9E59D9210}" dt="2024-01-29T10:01:11.341" v="6259" actId="14100"/>
          <ac:spMkLst>
            <pc:docMk/>
            <pc:sldMk cId="3274427560" sldId="1840"/>
            <ac:spMk id="10" creationId="{C68EA54D-822F-2674-3A12-0630A1184105}"/>
          </ac:spMkLst>
        </pc:spChg>
        <pc:picChg chg="add mod ord">
          <ac:chgData name="Yoel Kortick" userId="167978f5-7f40-4909-85d5-d4149554ad4e" providerId="ADAL" clId="{B4BFBC32-1804-4A68-9574-FBD9E59D9210}" dt="2024-01-29T10:01:05.602" v="6257" actId="1076"/>
          <ac:picMkLst>
            <pc:docMk/>
            <pc:sldMk cId="3274427560" sldId="1840"/>
            <ac:picMk id="6" creationId="{5DFD80BF-D6FC-EE34-812F-B1EF84A20D9D}"/>
          </ac:picMkLst>
        </pc:picChg>
        <pc:picChg chg="del">
          <ac:chgData name="Yoel Kortick" userId="167978f5-7f40-4909-85d5-d4149554ad4e" providerId="ADAL" clId="{B4BFBC32-1804-4A68-9574-FBD9E59D9210}" dt="2024-01-29T09:34:37.588" v="5031" actId="478"/>
          <ac:picMkLst>
            <pc:docMk/>
            <pc:sldMk cId="3274427560" sldId="1840"/>
            <ac:picMk id="7" creationId="{196AE3C9-6975-7D74-751A-1E59F4453D78}"/>
          </ac:picMkLst>
        </pc:picChg>
      </pc:sldChg>
      <pc:sldChg chg="addSp delSp modSp add mod">
        <pc:chgData name="Yoel Kortick" userId="167978f5-7f40-4909-85d5-d4149554ad4e" providerId="ADAL" clId="{B4BFBC32-1804-4A68-9574-FBD9E59D9210}" dt="2024-01-29T09:36:56.368" v="5099" actId="478"/>
        <pc:sldMkLst>
          <pc:docMk/>
          <pc:sldMk cId="2506116337" sldId="1841"/>
        </pc:sldMkLst>
        <pc:spChg chg="mod">
          <ac:chgData name="Yoel Kortick" userId="167978f5-7f40-4909-85d5-d4149554ad4e" providerId="ADAL" clId="{B4BFBC32-1804-4A68-9574-FBD9E59D9210}" dt="2024-01-29T09:36:13.747" v="5087" actId="6549"/>
          <ac:spMkLst>
            <pc:docMk/>
            <pc:sldMk cId="2506116337" sldId="1841"/>
            <ac:spMk id="4" creationId="{7DCC24B9-304C-43F8-A814-5ED2034E8A02}"/>
          </ac:spMkLst>
        </pc:spChg>
        <pc:spChg chg="mod">
          <ac:chgData name="Yoel Kortick" userId="167978f5-7f40-4909-85d5-d4149554ad4e" providerId="ADAL" clId="{B4BFBC32-1804-4A68-9574-FBD9E59D9210}" dt="2024-01-29T09:36:53.322" v="5097" actId="1076"/>
          <ac:spMkLst>
            <pc:docMk/>
            <pc:sldMk cId="2506116337" sldId="1841"/>
            <ac:spMk id="8" creationId="{D40B209A-607A-C89C-744E-19B4A54EBBD7}"/>
          </ac:spMkLst>
        </pc:spChg>
        <pc:spChg chg="del">
          <ac:chgData name="Yoel Kortick" userId="167978f5-7f40-4909-85d5-d4149554ad4e" providerId="ADAL" clId="{B4BFBC32-1804-4A68-9574-FBD9E59D9210}" dt="2024-01-29T09:36:55.517" v="5098" actId="478"/>
          <ac:spMkLst>
            <pc:docMk/>
            <pc:sldMk cId="2506116337" sldId="1841"/>
            <ac:spMk id="9" creationId="{AB747591-9A3D-136F-05A7-F8E3E883AE70}"/>
          </ac:spMkLst>
        </pc:spChg>
        <pc:spChg chg="del">
          <ac:chgData name="Yoel Kortick" userId="167978f5-7f40-4909-85d5-d4149554ad4e" providerId="ADAL" clId="{B4BFBC32-1804-4A68-9574-FBD9E59D9210}" dt="2024-01-29T09:36:56.368" v="5099" actId="478"/>
          <ac:spMkLst>
            <pc:docMk/>
            <pc:sldMk cId="2506116337" sldId="1841"/>
            <ac:spMk id="10" creationId="{C68EA54D-822F-2674-3A12-0630A1184105}"/>
          </ac:spMkLst>
        </pc:spChg>
        <pc:picChg chg="del">
          <ac:chgData name="Yoel Kortick" userId="167978f5-7f40-4909-85d5-d4149554ad4e" providerId="ADAL" clId="{B4BFBC32-1804-4A68-9574-FBD9E59D9210}" dt="2024-01-29T09:36:15.544" v="5088" actId="478"/>
          <ac:picMkLst>
            <pc:docMk/>
            <pc:sldMk cId="2506116337" sldId="1841"/>
            <ac:picMk id="6" creationId="{5DFD80BF-D6FC-EE34-812F-B1EF84A20D9D}"/>
          </ac:picMkLst>
        </pc:picChg>
        <pc:picChg chg="add del ord">
          <ac:chgData name="Yoel Kortick" userId="167978f5-7f40-4909-85d5-d4149554ad4e" providerId="ADAL" clId="{B4BFBC32-1804-4A68-9574-FBD9E59D9210}" dt="2024-01-29T09:36:45.719" v="5093" actId="478"/>
          <ac:picMkLst>
            <pc:docMk/>
            <pc:sldMk cId="2506116337" sldId="1841"/>
            <ac:picMk id="7" creationId="{1148738D-9180-5CF3-018C-44D9F12A67AA}"/>
          </ac:picMkLst>
        </pc:picChg>
        <pc:picChg chg="add mod ord">
          <ac:chgData name="Yoel Kortick" userId="167978f5-7f40-4909-85d5-d4149554ad4e" providerId="ADAL" clId="{B4BFBC32-1804-4A68-9574-FBD9E59D9210}" dt="2024-01-29T09:36:50.592" v="5096" actId="167"/>
          <ac:picMkLst>
            <pc:docMk/>
            <pc:sldMk cId="2506116337" sldId="1841"/>
            <ac:picMk id="12" creationId="{B29E82CE-33BB-A581-E362-8D1A11F92EC7}"/>
          </ac:picMkLst>
        </pc:picChg>
      </pc:sldChg>
      <pc:sldChg chg="addSp delSp modSp add mod">
        <pc:chgData name="Yoel Kortick" userId="167978f5-7f40-4909-85d5-d4149554ad4e" providerId="ADAL" clId="{B4BFBC32-1804-4A68-9574-FBD9E59D9210}" dt="2024-01-29T10:43:48.149" v="6873" actId="6549"/>
        <pc:sldMkLst>
          <pc:docMk/>
          <pc:sldMk cId="2619784399" sldId="1842"/>
        </pc:sldMkLst>
        <pc:spChg chg="mod">
          <ac:chgData name="Yoel Kortick" userId="167978f5-7f40-4909-85d5-d4149554ad4e" providerId="ADAL" clId="{B4BFBC32-1804-4A68-9574-FBD9E59D9210}" dt="2024-01-29T10:43:48.149" v="6873" actId="6549"/>
          <ac:spMkLst>
            <pc:docMk/>
            <pc:sldMk cId="2619784399" sldId="1842"/>
            <ac:spMk id="4" creationId="{7DCC24B9-304C-43F8-A814-5ED2034E8A02}"/>
          </ac:spMkLst>
        </pc:spChg>
        <pc:spChg chg="mod">
          <ac:chgData name="Yoel Kortick" userId="167978f5-7f40-4909-85d5-d4149554ad4e" providerId="ADAL" clId="{B4BFBC32-1804-4A68-9574-FBD9E59D9210}" dt="2024-01-29T09:39:45.312" v="5311" actId="14100"/>
          <ac:spMkLst>
            <pc:docMk/>
            <pc:sldMk cId="2619784399" sldId="1842"/>
            <ac:spMk id="8" creationId="{D40B209A-607A-C89C-744E-19B4A54EBBD7}"/>
          </ac:spMkLst>
        </pc:spChg>
        <pc:picChg chg="add mod ord">
          <ac:chgData name="Yoel Kortick" userId="167978f5-7f40-4909-85d5-d4149554ad4e" providerId="ADAL" clId="{B4BFBC32-1804-4A68-9574-FBD9E59D9210}" dt="2024-01-29T09:39:53.072" v="5313" actId="208"/>
          <ac:picMkLst>
            <pc:docMk/>
            <pc:sldMk cId="2619784399" sldId="1842"/>
            <ac:picMk id="6" creationId="{FAC3CD71-0E10-F639-F68E-37B5E8D32428}"/>
          </ac:picMkLst>
        </pc:picChg>
        <pc:picChg chg="del">
          <ac:chgData name="Yoel Kortick" userId="167978f5-7f40-4909-85d5-d4149554ad4e" providerId="ADAL" clId="{B4BFBC32-1804-4A68-9574-FBD9E59D9210}" dt="2024-01-29T09:39:31.066" v="5306" actId="478"/>
          <ac:picMkLst>
            <pc:docMk/>
            <pc:sldMk cId="2619784399" sldId="1842"/>
            <ac:picMk id="12" creationId="{B29E82CE-33BB-A581-E362-8D1A11F92EC7}"/>
          </ac:picMkLst>
        </pc:picChg>
      </pc:sldChg>
      <pc:sldChg chg="addSp delSp modSp add mod">
        <pc:chgData name="Yoel Kortick" userId="167978f5-7f40-4909-85d5-d4149554ad4e" providerId="ADAL" clId="{B4BFBC32-1804-4A68-9574-FBD9E59D9210}" dt="2024-01-29T10:39:47.873" v="6872" actId="14100"/>
        <pc:sldMkLst>
          <pc:docMk/>
          <pc:sldMk cId="426331395" sldId="1843"/>
        </pc:sldMkLst>
        <pc:spChg chg="mod">
          <ac:chgData name="Yoel Kortick" userId="167978f5-7f40-4909-85d5-d4149554ad4e" providerId="ADAL" clId="{B4BFBC32-1804-4A68-9574-FBD9E59D9210}" dt="2024-01-29T10:39:36.414" v="6862" actId="20577"/>
          <ac:spMkLst>
            <pc:docMk/>
            <pc:sldMk cId="426331395" sldId="1843"/>
            <ac:spMk id="4" creationId="{7DCC24B9-304C-43F8-A814-5ED2034E8A02}"/>
          </ac:spMkLst>
        </pc:spChg>
        <pc:spChg chg="add mod">
          <ac:chgData name="Yoel Kortick" userId="167978f5-7f40-4909-85d5-d4149554ad4e" providerId="ADAL" clId="{B4BFBC32-1804-4A68-9574-FBD9E59D9210}" dt="2024-01-29T10:39:47.873" v="6872" actId="14100"/>
          <ac:spMkLst>
            <pc:docMk/>
            <pc:sldMk cId="426331395" sldId="1843"/>
            <ac:spMk id="5" creationId="{6A376340-2CD5-377C-0FE4-2CAE0E810CF8}"/>
          </ac:spMkLst>
        </pc:spChg>
        <pc:spChg chg="mod">
          <ac:chgData name="Yoel Kortick" userId="167978f5-7f40-4909-85d5-d4149554ad4e" providerId="ADAL" clId="{B4BFBC32-1804-4A68-9574-FBD9E59D9210}" dt="2024-01-29T10:39:40.547" v="6870" actId="1036"/>
          <ac:spMkLst>
            <pc:docMk/>
            <pc:sldMk cId="426331395" sldId="1843"/>
            <ac:spMk id="8" creationId="{D40B209A-607A-C89C-744E-19B4A54EBBD7}"/>
          </ac:spMkLst>
        </pc:spChg>
        <pc:spChg chg="add mod">
          <ac:chgData name="Yoel Kortick" userId="167978f5-7f40-4909-85d5-d4149554ad4e" providerId="ADAL" clId="{B4BFBC32-1804-4A68-9574-FBD9E59D9210}" dt="2024-01-29T10:39:40.547" v="6870" actId="1036"/>
          <ac:spMkLst>
            <pc:docMk/>
            <pc:sldMk cId="426331395" sldId="1843"/>
            <ac:spMk id="9" creationId="{DF626ECF-40B6-9298-DB58-552AD3D93FBE}"/>
          </ac:spMkLst>
        </pc:spChg>
        <pc:picChg chg="del">
          <ac:chgData name="Yoel Kortick" userId="167978f5-7f40-4909-85d5-d4149554ad4e" providerId="ADAL" clId="{B4BFBC32-1804-4A68-9574-FBD9E59D9210}" dt="2024-01-29T09:42:01.397" v="5358" actId="478"/>
          <ac:picMkLst>
            <pc:docMk/>
            <pc:sldMk cId="426331395" sldId="1843"/>
            <ac:picMk id="6" creationId="{FAC3CD71-0E10-F639-F68E-37B5E8D32428}"/>
          </ac:picMkLst>
        </pc:picChg>
        <pc:picChg chg="add mod ord">
          <ac:chgData name="Yoel Kortick" userId="167978f5-7f40-4909-85d5-d4149554ad4e" providerId="ADAL" clId="{B4BFBC32-1804-4A68-9574-FBD9E59D9210}" dt="2024-01-29T10:39:40.547" v="6870" actId="1036"/>
          <ac:picMkLst>
            <pc:docMk/>
            <pc:sldMk cId="426331395" sldId="1843"/>
            <ac:picMk id="7" creationId="{AE232ACD-1C1E-3BC7-C238-1D739E58838E}"/>
          </ac:picMkLst>
        </pc:picChg>
      </pc:sldChg>
      <pc:sldChg chg="addSp delSp modSp add mod">
        <pc:chgData name="Yoel Kortick" userId="167978f5-7f40-4909-85d5-d4149554ad4e" providerId="ADAL" clId="{B4BFBC32-1804-4A68-9574-FBD9E59D9210}" dt="2024-01-29T10:04:23.917" v="6334" actId="208"/>
        <pc:sldMkLst>
          <pc:docMk/>
          <pc:sldMk cId="193437802" sldId="1844"/>
        </pc:sldMkLst>
        <pc:spChg chg="mod">
          <ac:chgData name="Yoel Kortick" userId="167978f5-7f40-4909-85d5-d4149554ad4e" providerId="ADAL" clId="{B4BFBC32-1804-4A68-9574-FBD9E59D9210}" dt="2024-01-29T10:02:13.820" v="6324" actId="20577"/>
          <ac:spMkLst>
            <pc:docMk/>
            <pc:sldMk cId="193437802" sldId="1844"/>
            <ac:spMk id="4" creationId="{7DCC24B9-304C-43F8-A814-5ED2034E8A02}"/>
          </ac:spMkLst>
        </pc:spChg>
        <pc:spChg chg="mod">
          <ac:chgData name="Yoel Kortick" userId="167978f5-7f40-4909-85d5-d4149554ad4e" providerId="ADAL" clId="{B4BFBC32-1804-4A68-9574-FBD9E59D9210}" dt="2024-01-29T10:02:22.951" v="6326" actId="14100"/>
          <ac:spMkLst>
            <pc:docMk/>
            <pc:sldMk cId="193437802" sldId="1844"/>
            <ac:spMk id="8" creationId="{D40B209A-607A-C89C-744E-19B4A54EBBD7}"/>
          </ac:spMkLst>
        </pc:spChg>
        <pc:spChg chg="mod">
          <ac:chgData name="Yoel Kortick" userId="167978f5-7f40-4909-85d5-d4149554ad4e" providerId="ADAL" clId="{B4BFBC32-1804-4A68-9574-FBD9E59D9210}" dt="2024-01-29T10:02:27.656" v="6328" actId="14100"/>
          <ac:spMkLst>
            <pc:docMk/>
            <pc:sldMk cId="193437802" sldId="1844"/>
            <ac:spMk id="9" creationId="{DF626ECF-40B6-9298-DB58-552AD3D93FBE}"/>
          </ac:spMkLst>
        </pc:spChg>
        <pc:spChg chg="add mod">
          <ac:chgData name="Yoel Kortick" userId="167978f5-7f40-4909-85d5-d4149554ad4e" providerId="ADAL" clId="{B4BFBC32-1804-4A68-9574-FBD9E59D9210}" dt="2024-01-29T10:02:35.370" v="6333" actId="1037"/>
          <ac:spMkLst>
            <pc:docMk/>
            <pc:sldMk cId="193437802" sldId="1844"/>
            <ac:spMk id="10" creationId="{AA383CE2-A37C-B378-8DEB-9A286BE224A4}"/>
          </ac:spMkLst>
        </pc:spChg>
        <pc:picChg chg="add mod ord">
          <ac:chgData name="Yoel Kortick" userId="167978f5-7f40-4909-85d5-d4149554ad4e" providerId="ADAL" clId="{B4BFBC32-1804-4A68-9574-FBD9E59D9210}" dt="2024-01-29T10:04:23.917" v="6334" actId="208"/>
          <ac:picMkLst>
            <pc:docMk/>
            <pc:sldMk cId="193437802" sldId="1844"/>
            <ac:picMk id="6" creationId="{E3DE15C1-D57D-499A-9711-E9AA216DC33F}"/>
          </ac:picMkLst>
        </pc:picChg>
        <pc:picChg chg="del">
          <ac:chgData name="Yoel Kortick" userId="167978f5-7f40-4909-85d5-d4149554ad4e" providerId="ADAL" clId="{B4BFBC32-1804-4A68-9574-FBD9E59D9210}" dt="2024-01-29T09:42:46.720" v="5366" actId="478"/>
          <ac:picMkLst>
            <pc:docMk/>
            <pc:sldMk cId="193437802" sldId="1844"/>
            <ac:picMk id="7" creationId="{AE232ACD-1C1E-3BC7-C238-1D739E58838E}"/>
          </ac:picMkLst>
        </pc:picChg>
      </pc:sldChg>
      <pc:sldChg chg="modSp add mod">
        <pc:chgData name="Yoel Kortick" userId="167978f5-7f40-4909-85d5-d4149554ad4e" providerId="ADAL" clId="{B4BFBC32-1804-4A68-9574-FBD9E59D9210}" dt="2024-01-29T10:07:23.759" v="6338" actId="20577"/>
        <pc:sldMkLst>
          <pc:docMk/>
          <pc:sldMk cId="3165122237" sldId="1845"/>
        </pc:sldMkLst>
        <pc:spChg chg="mod">
          <ac:chgData name="Yoel Kortick" userId="167978f5-7f40-4909-85d5-d4149554ad4e" providerId="ADAL" clId="{B4BFBC32-1804-4A68-9574-FBD9E59D9210}" dt="2024-01-29T10:07:23.759" v="6338" actId="20577"/>
          <ac:spMkLst>
            <pc:docMk/>
            <pc:sldMk cId="3165122237" sldId="1845"/>
            <ac:spMk id="4" creationId="{7DCC24B9-304C-43F8-A814-5ED2034E8A02}"/>
          </ac:spMkLst>
        </pc:spChg>
      </pc:sldChg>
      <pc:sldChg chg="modSp add mod">
        <pc:chgData name="Yoel Kortick" userId="167978f5-7f40-4909-85d5-d4149554ad4e" providerId="ADAL" clId="{B4BFBC32-1804-4A68-9574-FBD9E59D9210}" dt="2024-01-29T10:34:30.047" v="6518" actId="1036"/>
        <pc:sldMkLst>
          <pc:docMk/>
          <pc:sldMk cId="455790991" sldId="1846"/>
        </pc:sldMkLst>
        <pc:spChg chg="mod">
          <ac:chgData name="Yoel Kortick" userId="167978f5-7f40-4909-85d5-d4149554ad4e" providerId="ADAL" clId="{B4BFBC32-1804-4A68-9574-FBD9E59D9210}" dt="2024-01-29T10:34:25.041" v="6517" actId="20577"/>
          <ac:spMkLst>
            <pc:docMk/>
            <pc:sldMk cId="455790991" sldId="1846"/>
            <ac:spMk id="4" creationId="{7DCC24B9-304C-43F8-A814-5ED2034E8A02}"/>
          </ac:spMkLst>
        </pc:spChg>
        <pc:spChg chg="mod">
          <ac:chgData name="Yoel Kortick" userId="167978f5-7f40-4909-85d5-d4149554ad4e" providerId="ADAL" clId="{B4BFBC32-1804-4A68-9574-FBD9E59D9210}" dt="2024-01-29T10:34:30.047" v="6518" actId="1036"/>
          <ac:spMkLst>
            <pc:docMk/>
            <pc:sldMk cId="455790991" sldId="1846"/>
            <ac:spMk id="8" creationId="{D40B209A-607A-C89C-744E-19B4A54EBBD7}"/>
          </ac:spMkLst>
        </pc:spChg>
        <pc:spChg chg="mod">
          <ac:chgData name="Yoel Kortick" userId="167978f5-7f40-4909-85d5-d4149554ad4e" providerId="ADAL" clId="{B4BFBC32-1804-4A68-9574-FBD9E59D9210}" dt="2024-01-29T10:34:30.047" v="6518" actId="1036"/>
          <ac:spMkLst>
            <pc:docMk/>
            <pc:sldMk cId="455790991" sldId="1846"/>
            <ac:spMk id="9" creationId="{AB747591-9A3D-136F-05A7-F8E3E883AE70}"/>
          </ac:spMkLst>
        </pc:spChg>
        <pc:spChg chg="mod">
          <ac:chgData name="Yoel Kortick" userId="167978f5-7f40-4909-85d5-d4149554ad4e" providerId="ADAL" clId="{B4BFBC32-1804-4A68-9574-FBD9E59D9210}" dt="2024-01-29T10:34:30.047" v="6518" actId="1036"/>
          <ac:spMkLst>
            <pc:docMk/>
            <pc:sldMk cId="455790991" sldId="1846"/>
            <ac:spMk id="10" creationId="{C68EA54D-822F-2674-3A12-0630A1184105}"/>
          </ac:spMkLst>
        </pc:spChg>
        <pc:picChg chg="mod">
          <ac:chgData name="Yoel Kortick" userId="167978f5-7f40-4909-85d5-d4149554ad4e" providerId="ADAL" clId="{B4BFBC32-1804-4A68-9574-FBD9E59D9210}" dt="2024-01-29T10:34:30.047" v="6518" actId="1036"/>
          <ac:picMkLst>
            <pc:docMk/>
            <pc:sldMk cId="455790991" sldId="1846"/>
            <ac:picMk id="7" creationId="{196AE3C9-6975-7D74-751A-1E59F4453D78}"/>
          </ac:picMkLst>
        </pc:picChg>
      </pc:sldChg>
      <pc:sldChg chg="addSp delSp modSp add mod">
        <pc:chgData name="Yoel Kortick" userId="167978f5-7f40-4909-85d5-d4149554ad4e" providerId="ADAL" clId="{B4BFBC32-1804-4A68-9574-FBD9E59D9210}" dt="2024-01-29T10:39:05.454" v="6754" actId="11529"/>
        <pc:sldMkLst>
          <pc:docMk/>
          <pc:sldMk cId="3910442093" sldId="1847"/>
        </pc:sldMkLst>
        <pc:spChg chg="mod">
          <ac:chgData name="Yoel Kortick" userId="167978f5-7f40-4909-85d5-d4149554ad4e" providerId="ADAL" clId="{B4BFBC32-1804-4A68-9574-FBD9E59D9210}" dt="2024-01-29T10:38:58.698" v="6753" actId="20577"/>
          <ac:spMkLst>
            <pc:docMk/>
            <pc:sldMk cId="3910442093" sldId="1847"/>
            <ac:spMk id="4" creationId="{7DCC24B9-304C-43F8-A814-5ED2034E8A02}"/>
          </ac:spMkLst>
        </pc:spChg>
        <pc:spChg chg="del">
          <ac:chgData name="Yoel Kortick" userId="167978f5-7f40-4909-85d5-d4149554ad4e" providerId="ADAL" clId="{B4BFBC32-1804-4A68-9574-FBD9E59D9210}" dt="2024-01-29T10:38:26.733" v="6666" actId="478"/>
          <ac:spMkLst>
            <pc:docMk/>
            <pc:sldMk cId="3910442093" sldId="1847"/>
            <ac:spMk id="8" creationId="{D40B209A-607A-C89C-744E-19B4A54EBBD7}"/>
          </ac:spMkLst>
        </pc:spChg>
        <pc:spChg chg="add">
          <ac:chgData name="Yoel Kortick" userId="167978f5-7f40-4909-85d5-d4149554ad4e" providerId="ADAL" clId="{B4BFBC32-1804-4A68-9574-FBD9E59D9210}" dt="2024-01-29T10:39:05.454" v="6754" actId="11529"/>
          <ac:spMkLst>
            <pc:docMk/>
            <pc:sldMk cId="3910442093" sldId="1847"/>
            <ac:spMk id="9" creationId="{192B2AAC-E89A-E491-3418-CA7CC78D43F0}"/>
          </ac:spMkLst>
        </pc:spChg>
        <pc:picChg chg="del">
          <ac:chgData name="Yoel Kortick" userId="167978f5-7f40-4909-85d5-d4149554ad4e" providerId="ADAL" clId="{B4BFBC32-1804-4A68-9574-FBD9E59D9210}" dt="2024-01-29T10:38:23.219" v="6664" actId="478"/>
          <ac:picMkLst>
            <pc:docMk/>
            <pc:sldMk cId="3910442093" sldId="1847"/>
            <ac:picMk id="6" creationId="{FAC3CD71-0E10-F639-F68E-37B5E8D32428}"/>
          </ac:picMkLst>
        </pc:picChg>
        <pc:picChg chg="add mod">
          <ac:chgData name="Yoel Kortick" userId="167978f5-7f40-4909-85d5-d4149554ad4e" providerId="ADAL" clId="{B4BFBC32-1804-4A68-9574-FBD9E59D9210}" dt="2024-01-29T10:38:50.368" v="6750" actId="1036"/>
          <ac:picMkLst>
            <pc:docMk/>
            <pc:sldMk cId="3910442093" sldId="1847"/>
            <ac:picMk id="7" creationId="{CC67FFB3-F33D-C82D-159F-7E8F287F3B8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5/29/2024</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5/29/2024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2024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18083"/>
            <a:ext cx="6628580" cy="1305174"/>
          </a:xfrm>
        </p:spPr>
        <p:txBody>
          <a:bodyPr/>
          <a:lstStyle/>
          <a:p>
            <a:r>
              <a:rPr lang="en-US" sz="3200" dirty="0"/>
              <a:t>Serials Automation tasks for summary holdings</a:t>
            </a:r>
            <a:endParaRPr lang="LID4096" sz="3200"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535708" y="3845547"/>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8071"/>
          </a:xfrm>
        </p:spPr>
        <p:txBody>
          <a:bodyPr>
            <a:normAutofit/>
          </a:bodyPr>
          <a:lstStyle/>
          <a:p>
            <a:pPr marL="342900" indent="-342900">
              <a:buFont typeface="Arial" pitchFamily="34" charset="0"/>
              <a:buChar char="•"/>
            </a:pPr>
            <a:r>
              <a:rPr lang="en-US" sz="2200" dirty="0"/>
              <a:t>The order of the tasks</a:t>
            </a:r>
          </a:p>
        </p:txBody>
      </p:sp>
      <p:pic>
        <p:nvPicPr>
          <p:cNvPr id="6" name="Picture 5">
            <a:extLst>
              <a:ext uri="{FF2B5EF4-FFF2-40B4-BE49-F238E27FC236}">
                <a16:creationId xmlns:a16="http://schemas.microsoft.com/office/drawing/2014/main" id="{F31456BF-7D02-EECF-AFCF-2307483BAE37}"/>
              </a:ext>
            </a:extLst>
          </p:cNvPr>
          <p:cNvPicPr>
            <a:picLocks noChangeAspect="1"/>
          </p:cNvPicPr>
          <p:nvPr/>
        </p:nvPicPr>
        <p:blipFill>
          <a:blip r:embed="rId2"/>
          <a:stretch>
            <a:fillRect/>
          </a:stretch>
        </p:blipFill>
        <p:spPr>
          <a:xfrm>
            <a:off x="0" y="1397605"/>
            <a:ext cx="9144000" cy="2348289"/>
          </a:xfrm>
          <a:prstGeom prst="rect">
            <a:avLst/>
          </a:prstGeom>
          <a:ln>
            <a:solidFill>
              <a:schemeClr val="accent1"/>
            </a:solidFill>
          </a:ln>
        </p:spPr>
      </p:pic>
      <p:sp>
        <p:nvSpPr>
          <p:cNvPr id="7" name="Rectangle 6">
            <a:extLst>
              <a:ext uri="{FF2B5EF4-FFF2-40B4-BE49-F238E27FC236}">
                <a16:creationId xmlns:a16="http://schemas.microsoft.com/office/drawing/2014/main" id="{A2F7EE2B-51C2-7C1A-7258-6FDD36241D2D}"/>
              </a:ext>
            </a:extLst>
          </p:cNvPr>
          <p:cNvSpPr/>
          <p:nvPr/>
        </p:nvSpPr>
        <p:spPr>
          <a:xfrm>
            <a:off x="1187624" y="2571750"/>
            <a:ext cx="2016224" cy="792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0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744415"/>
          </a:xfrm>
        </p:spPr>
        <p:txBody>
          <a:bodyPr>
            <a:normAutofit/>
          </a:bodyPr>
          <a:lstStyle/>
          <a:p>
            <a:pPr marL="342900" indent="-342900">
              <a:buFont typeface="Arial" pitchFamily="34" charset="0"/>
              <a:buChar char="•"/>
            </a:pPr>
            <a:r>
              <a:rPr lang="en-US" sz="2200" dirty="0"/>
              <a:t>The purpose of these tasks is ultimately to create an organized 866/7/8 summary holdings statement</a:t>
            </a:r>
          </a:p>
          <a:p>
            <a:pPr marL="342900" indent="-342900">
              <a:buFont typeface="Arial" pitchFamily="34" charset="0"/>
              <a:buChar char="•"/>
            </a:pPr>
            <a:r>
              <a:rPr lang="en-US" sz="2200" dirty="0"/>
              <a:t>The summary holdings statement can then display in Primo and aid the end user in quickly and easily identifying what inventory the library holds.</a:t>
            </a:r>
          </a:p>
          <a:p>
            <a:pPr marL="342900" indent="-342900">
              <a:buFont typeface="Arial" pitchFamily="34" charset="0"/>
              <a:buChar char="•"/>
            </a:pPr>
            <a:r>
              <a:rPr lang="en-US" sz="2200" dirty="0"/>
              <a:t>For example, instead of scrolling though a big long list of items the end user can see a statement such as:</a:t>
            </a:r>
            <a:br>
              <a:rPr lang="en-US" sz="2200" dirty="0"/>
            </a:br>
            <a:br>
              <a:rPr lang="en-US" sz="2200" dirty="0"/>
            </a:br>
            <a:r>
              <a:rPr lang="en-US" sz="2200" dirty="0"/>
              <a:t>Library has: Vol. 1 (1993)– Vol. 7 (2000), Missing Vol. 3 No. 7.</a:t>
            </a:r>
            <a:br>
              <a:rPr lang="en-US" sz="2200" dirty="0"/>
            </a:br>
            <a:r>
              <a:rPr lang="en-US" sz="2200" dirty="0"/>
              <a:t>Note:   Some issues are in the faculty offices</a:t>
            </a:r>
          </a:p>
        </p:txBody>
      </p:sp>
    </p:spTree>
    <p:extLst>
      <p:ext uri="{BB962C8B-B14F-4D97-AF65-F5344CB8AC3E}">
        <p14:creationId xmlns:p14="http://schemas.microsoft.com/office/powerpoint/2010/main" val="704138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744415"/>
          </a:xfrm>
        </p:spPr>
        <p:txBody>
          <a:bodyPr>
            <a:normAutofit/>
          </a:bodyPr>
          <a:lstStyle/>
          <a:p>
            <a:pPr marL="342900" indent="-342900">
              <a:buFont typeface="Arial" pitchFamily="34" charset="0"/>
              <a:buChar char="•"/>
            </a:pPr>
            <a:r>
              <a:rPr lang="en-US" sz="2200" dirty="0"/>
              <a:t>The end of this presentation will show an example from Primo.</a:t>
            </a:r>
          </a:p>
          <a:p>
            <a:pPr marL="457200" indent="-457200">
              <a:buFont typeface="Arial" panose="020B0604020202020204" pitchFamily="34" charset="0"/>
              <a:buChar char="•"/>
            </a:pPr>
            <a:r>
              <a:rPr lang="en-US" sz="2200" dirty="0"/>
              <a:t>Each library may customize both</a:t>
            </a:r>
          </a:p>
          <a:p>
            <a:pPr marL="457200" indent="-457200">
              <a:buFont typeface="+mj-lt"/>
              <a:buAutoNum type="alphaUcPeriod"/>
            </a:pPr>
            <a:r>
              <a:rPr lang="en-US" sz="2200" dirty="0"/>
              <a:t>The display in primo</a:t>
            </a:r>
          </a:p>
          <a:p>
            <a:pPr marL="457200" indent="-457200">
              <a:buFont typeface="+mj-lt"/>
              <a:buAutoNum type="alphaUcPeriod"/>
            </a:pPr>
            <a:r>
              <a:rPr lang="en-US" sz="2200" dirty="0"/>
              <a:t>How the 866/7/8 fields are created (for example enumeration prefixes)</a:t>
            </a:r>
          </a:p>
          <a:p>
            <a:pPr marL="342900" indent="-342900">
              <a:buFont typeface="Arial" pitchFamily="34" charset="0"/>
              <a:buChar char="•"/>
            </a:pPr>
            <a:r>
              <a:rPr lang="en-US" sz="2200" dirty="0"/>
              <a:t>Therefore, the display will not be uniform in all libraries</a:t>
            </a:r>
          </a:p>
        </p:txBody>
      </p:sp>
    </p:spTree>
    <p:extLst>
      <p:ext uri="{BB962C8B-B14F-4D97-AF65-F5344CB8AC3E}">
        <p14:creationId xmlns:p14="http://schemas.microsoft.com/office/powerpoint/2010/main" val="1421134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1" y="3319778"/>
            <a:ext cx="9144000" cy="1240583"/>
          </a:xfrm>
        </p:spPr>
        <p:txBody>
          <a:bodyPr/>
          <a:lstStyle/>
          <a:p>
            <a:pPr algn="ctr"/>
            <a:r>
              <a:rPr lang="en-US" dirty="0"/>
              <a:t>The connection between the item and the holdings record</a:t>
            </a:r>
          </a:p>
        </p:txBody>
      </p:sp>
    </p:spTree>
    <p:extLst>
      <p:ext uri="{BB962C8B-B14F-4D97-AF65-F5344CB8AC3E}">
        <p14:creationId xmlns:p14="http://schemas.microsoft.com/office/powerpoint/2010/main" val="3344229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The connection between the item and the holdings record</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352928" cy="3816423"/>
          </a:xfrm>
        </p:spPr>
        <p:txBody>
          <a:bodyPr>
            <a:noAutofit/>
          </a:bodyPr>
          <a:lstStyle/>
          <a:p>
            <a:pPr marL="342900" indent="-342900">
              <a:buFont typeface="Arial" pitchFamily="34" charset="0"/>
              <a:buChar char="•"/>
            </a:pPr>
            <a:r>
              <a:rPr lang="en-US" sz="2200" dirty="0"/>
              <a:t>The </a:t>
            </a:r>
            <a:r>
              <a:rPr lang="en-GB" sz="2200" dirty="0"/>
              <a:t>MARC21 Expand Holding By 866/7/8 Task</a:t>
            </a:r>
            <a:r>
              <a:rPr lang="en-US" sz="2200" dirty="0"/>
              <a:t> procedure will automatically create the 866/867/868 fields.</a:t>
            </a:r>
          </a:p>
          <a:p>
            <a:pPr marL="342900" lvl="1" indent="-342900">
              <a:buClr>
                <a:schemeClr val="accent1"/>
              </a:buClr>
            </a:pPr>
            <a:r>
              <a:rPr lang="en-US" sz="2200" dirty="0"/>
              <a:t>The 866/867/868 are the ‘Textual Holdings’ fields</a:t>
            </a:r>
          </a:p>
          <a:p>
            <a:pPr marL="342900" indent="-342900">
              <a:buFont typeface="Arial" pitchFamily="34" charset="0"/>
              <a:buChar char="•"/>
            </a:pPr>
            <a:r>
              <a:rPr lang="en-US" sz="2200" dirty="0"/>
              <a:t>The 866/867/868 fields are created from the 853/854/855 and 863/864/865 linked fields.</a:t>
            </a:r>
          </a:p>
          <a:p>
            <a:pPr marL="342900" indent="-342900">
              <a:buFont typeface="Arial" pitchFamily="34" charset="0"/>
              <a:buChar char="•"/>
            </a:pPr>
            <a:r>
              <a:rPr lang="en-US" sz="2200" dirty="0"/>
              <a:t>The 863/864/865 fields will be created from the actual existence of the arrived items.</a:t>
            </a:r>
          </a:p>
          <a:p>
            <a:pPr marL="342900" indent="-342900">
              <a:buFont typeface="Arial" pitchFamily="34" charset="0"/>
              <a:buChar char="•"/>
            </a:pPr>
            <a:r>
              <a:rPr lang="en-US" sz="2200" dirty="0"/>
              <a:t>This will be done for the arrived items </a:t>
            </a:r>
            <a:r>
              <a:rPr lang="en-US" sz="2200" b="1" dirty="0">
                <a:solidFill>
                  <a:srgbClr val="FF0000"/>
                </a:solidFill>
              </a:rPr>
              <a:t>which have a link to the 853/4/5 field of the holdings record</a:t>
            </a:r>
          </a:p>
        </p:txBody>
      </p:sp>
    </p:spTree>
    <p:extLst>
      <p:ext uri="{BB962C8B-B14F-4D97-AF65-F5344CB8AC3E}">
        <p14:creationId xmlns:p14="http://schemas.microsoft.com/office/powerpoint/2010/main" val="91927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F5AB2B-5C7A-00BF-FDFD-B2324EB2C2E0}"/>
              </a:ext>
            </a:extLst>
          </p:cNvPr>
          <p:cNvPicPr>
            <a:picLocks noChangeAspect="1"/>
          </p:cNvPicPr>
          <p:nvPr/>
        </p:nvPicPr>
        <p:blipFill>
          <a:blip r:embed="rId2"/>
          <a:stretch>
            <a:fillRect/>
          </a:stretch>
        </p:blipFill>
        <p:spPr>
          <a:xfrm>
            <a:off x="0" y="3348732"/>
            <a:ext cx="9144000" cy="80719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The connection between the item and the holdings record</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352928" cy="1512167"/>
          </a:xfrm>
        </p:spPr>
        <p:txBody>
          <a:bodyPr>
            <a:noAutofit/>
          </a:bodyPr>
          <a:lstStyle/>
          <a:p>
            <a:pPr marL="342900" indent="-342900">
              <a:buFont typeface="Arial" pitchFamily="34" charset="0"/>
              <a:buChar char="•"/>
            </a:pPr>
            <a:r>
              <a:rPr lang="en-US" sz="2000" dirty="0"/>
              <a:t>If the item is created from a prediction pattern, then the link to the </a:t>
            </a:r>
            <a:r>
              <a:rPr lang="en-GB" sz="2000" dirty="0"/>
              <a:t>853/4/5 field of the holdings record </a:t>
            </a:r>
            <a:r>
              <a:rPr lang="en-US" sz="2000" dirty="0"/>
              <a:t>is made automatically.</a:t>
            </a:r>
          </a:p>
          <a:p>
            <a:pPr marL="342900" indent="-342900">
              <a:buFont typeface="Arial" pitchFamily="34" charset="0"/>
              <a:buChar char="•"/>
            </a:pPr>
            <a:r>
              <a:rPr lang="en-US" sz="2000" dirty="0"/>
              <a:t>If the item is not made from a prediction pattern, then item “pattern type” and “linking number” should be updated manually.</a:t>
            </a:r>
          </a:p>
        </p:txBody>
      </p:sp>
      <p:sp>
        <p:nvSpPr>
          <p:cNvPr id="7" name="Rectangle 6">
            <a:extLst>
              <a:ext uri="{FF2B5EF4-FFF2-40B4-BE49-F238E27FC236}">
                <a16:creationId xmlns:a16="http://schemas.microsoft.com/office/drawing/2014/main" id="{84117020-BF04-28EB-BFB9-736732F8A25C}"/>
              </a:ext>
            </a:extLst>
          </p:cNvPr>
          <p:cNvSpPr/>
          <p:nvPr/>
        </p:nvSpPr>
        <p:spPr>
          <a:xfrm>
            <a:off x="611560" y="3572308"/>
            <a:ext cx="8064896" cy="36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AEDCAE-1ED4-631E-0575-B9072B5FA7F2}"/>
              </a:ext>
            </a:extLst>
          </p:cNvPr>
          <p:cNvSpPr txBox="1"/>
          <p:nvPr/>
        </p:nvSpPr>
        <p:spPr>
          <a:xfrm>
            <a:off x="251520" y="2787774"/>
            <a:ext cx="5040560" cy="369332"/>
          </a:xfrm>
          <a:prstGeom prst="rect">
            <a:avLst/>
          </a:prstGeom>
          <a:noFill/>
        </p:spPr>
        <p:txBody>
          <a:bodyPr wrap="square" rtlCol="0">
            <a:spAutoFit/>
          </a:bodyPr>
          <a:lstStyle/>
          <a:p>
            <a:r>
              <a:rPr lang="en-US" dirty="0"/>
              <a:t>The ENUM/CHRON tab of the Physical Item Editor:</a:t>
            </a:r>
          </a:p>
        </p:txBody>
      </p:sp>
    </p:spTree>
    <p:extLst>
      <p:ext uri="{BB962C8B-B14F-4D97-AF65-F5344CB8AC3E}">
        <p14:creationId xmlns:p14="http://schemas.microsoft.com/office/powerpoint/2010/main" val="2406665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The connection between the item and the holdings record</a:t>
            </a:r>
            <a:endParaRPr lang="LID4096" dirty="0"/>
          </a:p>
        </p:txBody>
      </p:sp>
      <p:pic>
        <p:nvPicPr>
          <p:cNvPr id="11" name="Picture 10">
            <a:extLst>
              <a:ext uri="{FF2B5EF4-FFF2-40B4-BE49-F238E27FC236}">
                <a16:creationId xmlns:a16="http://schemas.microsoft.com/office/drawing/2014/main" id="{5D077227-16EB-9E79-9C4F-C444173B270D}"/>
              </a:ext>
            </a:extLst>
          </p:cNvPr>
          <p:cNvPicPr>
            <a:picLocks noChangeAspect="1"/>
          </p:cNvPicPr>
          <p:nvPr/>
        </p:nvPicPr>
        <p:blipFill>
          <a:blip r:embed="rId2"/>
          <a:stretch>
            <a:fillRect/>
          </a:stretch>
        </p:blipFill>
        <p:spPr>
          <a:xfrm>
            <a:off x="0" y="878015"/>
            <a:ext cx="9144000" cy="3781967"/>
          </a:xfrm>
          <a:prstGeom prst="rect">
            <a:avLst/>
          </a:prstGeom>
          <a:ln>
            <a:solidFill>
              <a:schemeClr val="accent1"/>
            </a:solidFill>
          </a:ln>
        </p:spPr>
      </p:pic>
      <p:sp>
        <p:nvSpPr>
          <p:cNvPr id="14" name="TextBox 13">
            <a:extLst>
              <a:ext uri="{FF2B5EF4-FFF2-40B4-BE49-F238E27FC236}">
                <a16:creationId xmlns:a16="http://schemas.microsoft.com/office/drawing/2014/main" id="{1EC52B84-DD61-7725-9218-AAEF1BF4FBE8}"/>
              </a:ext>
            </a:extLst>
          </p:cNvPr>
          <p:cNvSpPr txBox="1"/>
          <p:nvPr/>
        </p:nvSpPr>
        <p:spPr>
          <a:xfrm>
            <a:off x="5502310" y="2467742"/>
            <a:ext cx="1689914" cy="523220"/>
          </a:xfrm>
          <a:prstGeom prst="rect">
            <a:avLst/>
          </a:prstGeom>
          <a:solidFill>
            <a:srgbClr val="FFFF00"/>
          </a:solidFill>
          <a:ln>
            <a:solidFill>
              <a:schemeClr val="tx1"/>
            </a:solidFill>
          </a:ln>
        </p:spPr>
        <p:txBody>
          <a:bodyPr wrap="square" rtlCol="0">
            <a:spAutoFit/>
          </a:bodyPr>
          <a:lstStyle/>
          <a:p>
            <a:r>
              <a:rPr lang="en-US" sz="1400" dirty="0"/>
              <a:t>Item is linked to this holdings record</a:t>
            </a:r>
            <a:endParaRPr lang="en-GB" sz="1400" dirty="0"/>
          </a:p>
        </p:txBody>
      </p:sp>
      <p:sp>
        <p:nvSpPr>
          <p:cNvPr id="15" name="TextBox 14">
            <a:extLst>
              <a:ext uri="{FF2B5EF4-FFF2-40B4-BE49-F238E27FC236}">
                <a16:creationId xmlns:a16="http://schemas.microsoft.com/office/drawing/2014/main" id="{6E87B2EF-E3D7-7DEC-FE58-6C66D1640CAB}"/>
              </a:ext>
            </a:extLst>
          </p:cNvPr>
          <p:cNvSpPr txBox="1"/>
          <p:nvPr/>
        </p:nvSpPr>
        <p:spPr>
          <a:xfrm>
            <a:off x="1259632" y="3016551"/>
            <a:ext cx="2348764" cy="523220"/>
          </a:xfrm>
          <a:prstGeom prst="rect">
            <a:avLst/>
          </a:prstGeom>
          <a:solidFill>
            <a:srgbClr val="FFFF00"/>
          </a:solidFill>
          <a:ln>
            <a:solidFill>
              <a:schemeClr val="tx1"/>
            </a:solidFill>
          </a:ln>
        </p:spPr>
        <p:txBody>
          <a:bodyPr wrap="square" rtlCol="0">
            <a:spAutoFit/>
          </a:bodyPr>
          <a:lstStyle/>
          <a:p>
            <a:r>
              <a:rPr lang="en-US" sz="1400" dirty="0"/>
              <a:t>Item is linked to this field in the holdings record</a:t>
            </a:r>
            <a:endParaRPr lang="en-GB" sz="1400" dirty="0"/>
          </a:p>
        </p:txBody>
      </p:sp>
      <p:cxnSp>
        <p:nvCxnSpPr>
          <p:cNvPr id="16" name="Straight Arrow Connector 15">
            <a:extLst>
              <a:ext uri="{FF2B5EF4-FFF2-40B4-BE49-F238E27FC236}">
                <a16:creationId xmlns:a16="http://schemas.microsoft.com/office/drawing/2014/main" id="{8BEBF03A-09A8-6EB8-8527-45B593B5FC6F}"/>
              </a:ext>
            </a:extLst>
          </p:cNvPr>
          <p:cNvCxnSpPr>
            <a:cxnSpLocks/>
          </p:cNvCxnSpPr>
          <p:nvPr/>
        </p:nvCxnSpPr>
        <p:spPr bwMode="auto">
          <a:xfrm flipV="1">
            <a:off x="2339752" y="3539771"/>
            <a:ext cx="0" cy="309348"/>
          </a:xfrm>
          <a:prstGeom prst="straightConnector1">
            <a:avLst/>
          </a:prstGeom>
          <a:solidFill>
            <a:schemeClr val="accent1"/>
          </a:solidFill>
          <a:ln w="28575" cap="flat" cmpd="sng" algn="ctr">
            <a:solidFill>
              <a:srgbClr val="FF0000"/>
            </a:solidFill>
            <a:prstDash val="solid"/>
            <a:round/>
            <a:headEnd type="arrow" w="med" len="med"/>
            <a:tailEnd type="none" w="med" len="med"/>
          </a:ln>
          <a:effectLst/>
        </p:spPr>
      </p:cxnSp>
      <p:cxnSp>
        <p:nvCxnSpPr>
          <p:cNvPr id="18" name="Straight Arrow Connector 17">
            <a:extLst>
              <a:ext uri="{FF2B5EF4-FFF2-40B4-BE49-F238E27FC236}">
                <a16:creationId xmlns:a16="http://schemas.microsoft.com/office/drawing/2014/main" id="{CFDA4787-CD6A-81AD-7FD7-2E67D9982AE5}"/>
              </a:ext>
            </a:extLst>
          </p:cNvPr>
          <p:cNvCxnSpPr>
            <a:cxnSpLocks/>
          </p:cNvCxnSpPr>
          <p:nvPr/>
        </p:nvCxnSpPr>
        <p:spPr bwMode="auto">
          <a:xfrm flipH="1">
            <a:off x="7192224" y="2624983"/>
            <a:ext cx="692144" cy="0"/>
          </a:xfrm>
          <a:prstGeom prst="straightConnector1">
            <a:avLst/>
          </a:prstGeom>
          <a:solidFill>
            <a:schemeClr val="accent1"/>
          </a:solidFill>
          <a:ln w="28575" cap="flat" cmpd="sng" algn="ctr">
            <a:solidFill>
              <a:srgbClr val="FF0000"/>
            </a:solidFill>
            <a:prstDash val="solid"/>
            <a:round/>
            <a:headEnd type="arrow" w="med" len="med"/>
            <a:tailEnd type="none" w="med" len="med"/>
          </a:ln>
          <a:effectLst/>
        </p:spPr>
      </p:cxnSp>
    </p:spTree>
    <p:extLst>
      <p:ext uri="{BB962C8B-B14F-4D97-AF65-F5344CB8AC3E}">
        <p14:creationId xmlns:p14="http://schemas.microsoft.com/office/powerpoint/2010/main" val="3354743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The connection between the item and the holdings record</a:t>
            </a:r>
            <a:endParaRPr lang="LID4096" dirty="0"/>
          </a:p>
        </p:txBody>
      </p:sp>
      <p:pic>
        <p:nvPicPr>
          <p:cNvPr id="11" name="Picture 10">
            <a:extLst>
              <a:ext uri="{FF2B5EF4-FFF2-40B4-BE49-F238E27FC236}">
                <a16:creationId xmlns:a16="http://schemas.microsoft.com/office/drawing/2014/main" id="{5D077227-16EB-9E79-9C4F-C444173B270D}"/>
              </a:ext>
            </a:extLst>
          </p:cNvPr>
          <p:cNvPicPr>
            <a:picLocks noChangeAspect="1"/>
          </p:cNvPicPr>
          <p:nvPr/>
        </p:nvPicPr>
        <p:blipFill>
          <a:blip r:embed="rId2"/>
          <a:stretch>
            <a:fillRect/>
          </a:stretch>
        </p:blipFill>
        <p:spPr>
          <a:xfrm>
            <a:off x="0" y="878015"/>
            <a:ext cx="9144000" cy="3781967"/>
          </a:xfrm>
          <a:prstGeom prst="rect">
            <a:avLst/>
          </a:prstGeom>
          <a:ln>
            <a:solidFill>
              <a:schemeClr val="accent1"/>
            </a:solidFill>
          </a:ln>
        </p:spPr>
      </p:pic>
      <p:cxnSp>
        <p:nvCxnSpPr>
          <p:cNvPr id="16" name="Straight Arrow Connector 15">
            <a:extLst>
              <a:ext uri="{FF2B5EF4-FFF2-40B4-BE49-F238E27FC236}">
                <a16:creationId xmlns:a16="http://schemas.microsoft.com/office/drawing/2014/main" id="{8BEBF03A-09A8-6EB8-8527-45B593B5FC6F}"/>
              </a:ext>
            </a:extLst>
          </p:cNvPr>
          <p:cNvCxnSpPr>
            <a:cxnSpLocks/>
          </p:cNvCxnSpPr>
          <p:nvPr/>
        </p:nvCxnSpPr>
        <p:spPr bwMode="auto">
          <a:xfrm flipV="1">
            <a:off x="4841784" y="3424003"/>
            <a:ext cx="0" cy="309348"/>
          </a:xfrm>
          <a:prstGeom prst="straightConnector1">
            <a:avLst/>
          </a:prstGeom>
          <a:solidFill>
            <a:schemeClr val="accent1"/>
          </a:solidFill>
          <a:ln w="28575" cap="flat" cmpd="sng" algn="ctr">
            <a:solidFill>
              <a:srgbClr val="FF0000"/>
            </a:solidFill>
            <a:prstDash val="solid"/>
            <a:round/>
            <a:headEnd type="arrow" w="med" len="med"/>
            <a:tailEnd type="none" w="med" len="med"/>
          </a:ln>
          <a:effectLst/>
        </p:spPr>
      </p:cxnSp>
      <p:pic>
        <p:nvPicPr>
          <p:cNvPr id="7" name="Picture 6">
            <a:extLst>
              <a:ext uri="{FF2B5EF4-FFF2-40B4-BE49-F238E27FC236}">
                <a16:creationId xmlns:a16="http://schemas.microsoft.com/office/drawing/2014/main" id="{606DEF7F-1FBC-5AA1-330C-FDF5820C67AC}"/>
              </a:ext>
            </a:extLst>
          </p:cNvPr>
          <p:cNvPicPr>
            <a:picLocks noChangeAspect="1"/>
          </p:cNvPicPr>
          <p:nvPr/>
        </p:nvPicPr>
        <p:blipFill>
          <a:blip r:embed="rId3"/>
          <a:stretch>
            <a:fillRect/>
          </a:stretch>
        </p:blipFill>
        <p:spPr>
          <a:xfrm>
            <a:off x="377709" y="1528528"/>
            <a:ext cx="7067550" cy="1895475"/>
          </a:xfrm>
          <a:prstGeom prst="rect">
            <a:avLst/>
          </a:prstGeom>
          <a:ln>
            <a:solidFill>
              <a:schemeClr val="accent1"/>
            </a:solidFill>
          </a:ln>
        </p:spPr>
      </p:pic>
      <p:sp>
        <p:nvSpPr>
          <p:cNvPr id="8" name="Rectangle 7">
            <a:extLst>
              <a:ext uri="{FF2B5EF4-FFF2-40B4-BE49-F238E27FC236}">
                <a16:creationId xmlns:a16="http://schemas.microsoft.com/office/drawing/2014/main" id="{695D2FE0-AE3A-68E4-60B3-18C93C0D36E8}"/>
              </a:ext>
            </a:extLst>
          </p:cNvPr>
          <p:cNvSpPr/>
          <p:nvPr/>
        </p:nvSpPr>
        <p:spPr>
          <a:xfrm>
            <a:off x="4446233" y="3147814"/>
            <a:ext cx="485807"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22C25B2-6ED7-8590-F934-8CF1B19B2616}"/>
              </a:ext>
            </a:extLst>
          </p:cNvPr>
          <p:cNvCxnSpPr>
            <a:cxnSpLocks/>
          </p:cNvCxnSpPr>
          <p:nvPr/>
        </p:nvCxnSpPr>
        <p:spPr bwMode="auto">
          <a:xfrm flipV="1">
            <a:off x="899592" y="3424003"/>
            <a:ext cx="0" cy="371883"/>
          </a:xfrm>
          <a:prstGeom prst="straightConnector1">
            <a:avLst/>
          </a:prstGeom>
          <a:solidFill>
            <a:schemeClr val="accent1"/>
          </a:solidFill>
          <a:ln w="28575" cap="flat" cmpd="sng" algn="ctr">
            <a:solidFill>
              <a:srgbClr val="FF0000"/>
            </a:solidFill>
            <a:prstDash val="solid"/>
            <a:round/>
            <a:headEnd type="arrow" w="med" len="med"/>
            <a:tailEnd type="none" w="med" len="med"/>
          </a:ln>
          <a:effectLst/>
        </p:spPr>
      </p:cxnSp>
      <p:sp>
        <p:nvSpPr>
          <p:cNvPr id="10" name="Rectangle 9">
            <a:extLst>
              <a:ext uri="{FF2B5EF4-FFF2-40B4-BE49-F238E27FC236}">
                <a16:creationId xmlns:a16="http://schemas.microsoft.com/office/drawing/2014/main" id="{DB168078-87C4-F0E9-1B41-EC30C1E10807}"/>
              </a:ext>
            </a:extLst>
          </p:cNvPr>
          <p:cNvSpPr/>
          <p:nvPr/>
        </p:nvSpPr>
        <p:spPr>
          <a:xfrm>
            <a:off x="611560" y="3147814"/>
            <a:ext cx="576063" cy="3093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57D4B2-2324-DDEE-EE4B-123C4F11350F}"/>
              </a:ext>
            </a:extLst>
          </p:cNvPr>
          <p:cNvSpPr/>
          <p:nvPr/>
        </p:nvSpPr>
        <p:spPr>
          <a:xfrm>
            <a:off x="6012160" y="1528528"/>
            <a:ext cx="1368152" cy="3231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83836A9D-4AAA-4F8E-7367-45FA3DB78E9C}"/>
              </a:ext>
            </a:extLst>
          </p:cNvPr>
          <p:cNvCxnSpPr>
            <a:cxnSpLocks/>
          </p:cNvCxnSpPr>
          <p:nvPr/>
        </p:nvCxnSpPr>
        <p:spPr bwMode="auto">
          <a:xfrm flipH="1">
            <a:off x="7236296" y="2643758"/>
            <a:ext cx="648072" cy="0"/>
          </a:xfrm>
          <a:prstGeom prst="straightConnector1">
            <a:avLst/>
          </a:prstGeom>
          <a:solidFill>
            <a:schemeClr val="accent1"/>
          </a:solidFill>
          <a:ln w="28575" cap="flat" cmpd="sng" algn="ctr">
            <a:solidFill>
              <a:srgbClr val="FF0000"/>
            </a:solidFill>
            <a:prstDash val="solid"/>
            <a:round/>
            <a:headEnd type="arrow" w="med" len="med"/>
            <a:tailEnd type="none" w="med" len="med"/>
          </a:ln>
          <a:effectLst/>
        </p:spPr>
      </p:cxnSp>
      <p:cxnSp>
        <p:nvCxnSpPr>
          <p:cNvPr id="20" name="Straight Arrow Connector 19">
            <a:extLst>
              <a:ext uri="{FF2B5EF4-FFF2-40B4-BE49-F238E27FC236}">
                <a16:creationId xmlns:a16="http://schemas.microsoft.com/office/drawing/2014/main" id="{C9E6AC16-9C60-D811-7B1C-7DCDD6F283F9}"/>
              </a:ext>
            </a:extLst>
          </p:cNvPr>
          <p:cNvCxnSpPr>
            <a:cxnSpLocks/>
          </p:cNvCxnSpPr>
          <p:nvPr/>
        </p:nvCxnSpPr>
        <p:spPr bwMode="auto">
          <a:xfrm flipH="1" flipV="1">
            <a:off x="6732240" y="1851670"/>
            <a:ext cx="504056" cy="792088"/>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D28F9236-EBAD-23AF-194D-8864889A4596}"/>
              </a:ext>
            </a:extLst>
          </p:cNvPr>
          <p:cNvSpPr txBox="1"/>
          <p:nvPr/>
        </p:nvSpPr>
        <p:spPr>
          <a:xfrm>
            <a:off x="4317698" y="2312706"/>
            <a:ext cx="1622454" cy="307777"/>
          </a:xfrm>
          <a:prstGeom prst="rect">
            <a:avLst/>
          </a:prstGeom>
          <a:solidFill>
            <a:srgbClr val="FFFF00"/>
          </a:solidFill>
          <a:ln>
            <a:solidFill>
              <a:schemeClr val="tx1"/>
            </a:solidFill>
          </a:ln>
        </p:spPr>
        <p:txBody>
          <a:bodyPr wrap="square" rtlCol="0">
            <a:spAutoFit/>
          </a:bodyPr>
          <a:lstStyle/>
          <a:p>
            <a:r>
              <a:rPr lang="en-US" sz="1400" dirty="0"/>
              <a:t>The holdings record</a:t>
            </a:r>
            <a:endParaRPr lang="en-GB" sz="1400" dirty="0"/>
          </a:p>
        </p:txBody>
      </p:sp>
      <p:sp>
        <p:nvSpPr>
          <p:cNvPr id="23" name="TextBox 22">
            <a:extLst>
              <a:ext uri="{FF2B5EF4-FFF2-40B4-BE49-F238E27FC236}">
                <a16:creationId xmlns:a16="http://schemas.microsoft.com/office/drawing/2014/main" id="{E47B394D-D18E-5425-D510-D67DBCAD2151}"/>
              </a:ext>
            </a:extLst>
          </p:cNvPr>
          <p:cNvSpPr txBox="1"/>
          <p:nvPr/>
        </p:nvSpPr>
        <p:spPr>
          <a:xfrm>
            <a:off x="935596" y="964512"/>
            <a:ext cx="4716524" cy="307777"/>
          </a:xfrm>
          <a:prstGeom prst="rect">
            <a:avLst/>
          </a:prstGeom>
          <a:solidFill>
            <a:srgbClr val="FFFF00"/>
          </a:solidFill>
          <a:ln>
            <a:solidFill>
              <a:schemeClr val="tx1"/>
            </a:solidFill>
          </a:ln>
        </p:spPr>
        <p:txBody>
          <a:bodyPr wrap="square" rtlCol="0">
            <a:spAutoFit/>
          </a:bodyPr>
          <a:lstStyle/>
          <a:p>
            <a:r>
              <a:rPr lang="en-US" sz="1400" dirty="0"/>
              <a:t>This shows how the item is connected to the holdings record</a:t>
            </a:r>
            <a:endParaRPr lang="en-GB" sz="1400" dirty="0"/>
          </a:p>
        </p:txBody>
      </p:sp>
    </p:spTree>
    <p:extLst>
      <p:ext uri="{BB962C8B-B14F-4D97-AF65-F5344CB8AC3E}">
        <p14:creationId xmlns:p14="http://schemas.microsoft.com/office/powerpoint/2010/main" val="2654211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357895" cy="1240583"/>
          </a:xfrm>
        </p:spPr>
        <p:txBody>
          <a:bodyPr/>
          <a:lstStyle/>
          <a:p>
            <a:r>
              <a:rPr lang="en-US" dirty="0"/>
              <a:t>The example here using a prediction pattern </a:t>
            </a:r>
          </a:p>
        </p:txBody>
      </p:sp>
    </p:spTree>
    <p:extLst>
      <p:ext uri="{BB962C8B-B14F-4D97-AF65-F5344CB8AC3E}">
        <p14:creationId xmlns:p14="http://schemas.microsoft.com/office/powerpoint/2010/main" val="198392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example here using a prediction pattern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699542"/>
            <a:ext cx="8280920" cy="1622499"/>
          </a:xfrm>
        </p:spPr>
        <p:txBody>
          <a:bodyPr>
            <a:normAutofit/>
          </a:bodyPr>
          <a:lstStyle/>
          <a:p>
            <a:pPr marL="342900" indent="-342900">
              <a:buFont typeface="Arial" pitchFamily="34" charset="0"/>
              <a:buChar char="•"/>
            </a:pPr>
            <a:r>
              <a:rPr lang="en-US" sz="2200" dirty="0"/>
              <a:t>In our case we have an acquisitions order (POL-44783) for MMSID 991527300000121 ISBN 0015-7120</a:t>
            </a:r>
            <a:r>
              <a:rPr lang="en-GB" sz="2200" dirty="0"/>
              <a:t> which is the “Foreign Affairs” journal.</a:t>
            </a:r>
          </a:p>
          <a:p>
            <a:pPr marL="342900" indent="-342900">
              <a:buFont typeface="Arial" pitchFamily="34" charset="0"/>
              <a:buChar char="•"/>
            </a:pPr>
            <a:r>
              <a:rPr lang="en-US" sz="2200" dirty="0"/>
              <a:t>Inside the holdings record we create a prediction pattern 853 field</a:t>
            </a:r>
          </a:p>
        </p:txBody>
      </p:sp>
      <p:pic>
        <p:nvPicPr>
          <p:cNvPr id="6" name="Picture 5">
            <a:extLst>
              <a:ext uri="{FF2B5EF4-FFF2-40B4-BE49-F238E27FC236}">
                <a16:creationId xmlns:a16="http://schemas.microsoft.com/office/drawing/2014/main" id="{73D79DA7-2659-CE0A-9304-E924777FE9C6}"/>
              </a:ext>
            </a:extLst>
          </p:cNvPr>
          <p:cNvPicPr>
            <a:picLocks noChangeAspect="1"/>
          </p:cNvPicPr>
          <p:nvPr/>
        </p:nvPicPr>
        <p:blipFill>
          <a:blip r:embed="rId2"/>
          <a:stretch>
            <a:fillRect/>
          </a:stretch>
        </p:blipFill>
        <p:spPr>
          <a:xfrm>
            <a:off x="2238375" y="2399134"/>
            <a:ext cx="4667250" cy="1828800"/>
          </a:xfrm>
          <a:prstGeom prst="rect">
            <a:avLst/>
          </a:prstGeom>
          <a:ln>
            <a:solidFill>
              <a:schemeClr val="accent1"/>
            </a:solidFill>
          </a:ln>
        </p:spPr>
      </p:pic>
      <p:sp>
        <p:nvSpPr>
          <p:cNvPr id="7" name="Rectangle 6">
            <a:extLst>
              <a:ext uri="{FF2B5EF4-FFF2-40B4-BE49-F238E27FC236}">
                <a16:creationId xmlns:a16="http://schemas.microsoft.com/office/drawing/2014/main" id="{F4C92B78-EE3B-4688-FAE3-7184BA0E0EA3}"/>
              </a:ext>
            </a:extLst>
          </p:cNvPr>
          <p:cNvSpPr/>
          <p:nvPr/>
        </p:nvSpPr>
        <p:spPr>
          <a:xfrm>
            <a:off x="2483768" y="3939902"/>
            <a:ext cx="4176464" cy="365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361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349984" y="436492"/>
            <a:ext cx="5614504" cy="4208505"/>
          </a:xfrm>
        </p:spPr>
        <p:txBody>
          <a:bodyPr>
            <a:normAutofit/>
          </a:bodyPr>
          <a:lstStyle/>
          <a:p>
            <a:r>
              <a:rPr lang="en-US" sz="2000" dirty="0"/>
              <a:t>Introduction</a:t>
            </a:r>
          </a:p>
          <a:p>
            <a:r>
              <a:rPr lang="en-US" sz="2000" dirty="0"/>
              <a:t>The connection between the item and the holdings record</a:t>
            </a:r>
          </a:p>
          <a:p>
            <a:r>
              <a:rPr lang="en-US" sz="2000" dirty="0"/>
              <a:t>The example here using a prediction pattern </a:t>
            </a:r>
          </a:p>
          <a:p>
            <a:r>
              <a:rPr lang="en-US" sz="2000" dirty="0"/>
              <a:t>The 863/4/5 and the 866/7/8 tasks</a:t>
            </a:r>
          </a:p>
          <a:p>
            <a:r>
              <a:rPr lang="en-US" sz="2000" dirty="0"/>
              <a:t>Recreating the </a:t>
            </a:r>
            <a:r>
              <a:rPr lang="en-GB" sz="2000" dirty="0"/>
              <a:t>863/4/5 and the 866/7/8 fields</a:t>
            </a:r>
          </a:p>
          <a:p>
            <a:r>
              <a:rPr lang="en-GB" sz="2000" dirty="0"/>
              <a:t>The example here not using a prediction pattern </a:t>
            </a:r>
          </a:p>
          <a:p>
            <a:r>
              <a:rPr lang="en-US" sz="2000" dirty="0"/>
              <a:t>Viewing the summary holding in Primo</a:t>
            </a:r>
            <a:endParaRPr lang="en-GB" sz="2000" dirty="0"/>
          </a:p>
          <a:p>
            <a:endParaRPr lang="en-US" sz="2000" dirty="0"/>
          </a:p>
          <a:p>
            <a:endParaRPr lang="en-US" sz="2000"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example here using a prediction pattern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16423"/>
          </a:xfrm>
        </p:spPr>
        <p:txBody>
          <a:bodyPr>
            <a:normAutofit/>
          </a:bodyPr>
          <a:lstStyle/>
          <a:p>
            <a:pPr marL="342900" indent="-342900">
              <a:buFont typeface="Arial" pitchFamily="34" charset="0"/>
              <a:buChar char="•"/>
            </a:pPr>
            <a:r>
              <a:rPr lang="en-US" sz="2000" dirty="0"/>
              <a:t>In our specific situation:</a:t>
            </a:r>
          </a:p>
          <a:p>
            <a:pPr marL="628650" lvl="1" indent="-342900">
              <a:buFont typeface="Arial" pitchFamily="34" charset="0"/>
              <a:buChar char="•"/>
            </a:pPr>
            <a:r>
              <a:rPr lang="en-US" sz="2000" dirty="0"/>
              <a:t>Vol. 1 2018 issues 1-4 have all arrived. It is a complete volume.</a:t>
            </a:r>
          </a:p>
          <a:p>
            <a:pPr marL="628650" lvl="1" indent="-342900">
              <a:buFont typeface="Arial" pitchFamily="34" charset="0"/>
              <a:buChar char="•"/>
            </a:pPr>
            <a:r>
              <a:rPr lang="en-US" sz="2000" dirty="0"/>
              <a:t>Vol. 2 2019 issues 1 and 4 have arrived.  Issues 2 and 3 are missing. It is not a complete volume.</a:t>
            </a:r>
          </a:p>
          <a:p>
            <a:pPr marL="628650" lvl="1" indent="-342900">
              <a:buFont typeface="Arial" pitchFamily="34" charset="0"/>
              <a:buChar char="•"/>
            </a:pPr>
            <a:r>
              <a:rPr lang="en-US" sz="2000" dirty="0"/>
              <a:t>Vol. 3 2020 issues 1-4 have arrived. It is a complete volume.</a:t>
            </a:r>
          </a:p>
          <a:p>
            <a:pPr marL="342900" indent="-342900">
              <a:buFont typeface="Arial" pitchFamily="34" charset="0"/>
              <a:buChar char="•"/>
            </a:pPr>
            <a:r>
              <a:rPr lang="en-US" sz="2000" dirty="0"/>
              <a:t>So we have 10 issues.</a:t>
            </a:r>
          </a:p>
          <a:p>
            <a:pPr marL="342900" indent="-342900">
              <a:buFont typeface="Arial" pitchFamily="34" charset="0"/>
              <a:buChar char="•"/>
            </a:pPr>
            <a:r>
              <a:rPr lang="en-US" sz="2000" dirty="0"/>
              <a:t>All is complete for Vol. 1-3 except for issues 2 and 3 of Vol. 2 from 2019.</a:t>
            </a:r>
          </a:p>
        </p:txBody>
      </p:sp>
    </p:spTree>
    <p:extLst>
      <p:ext uri="{BB962C8B-B14F-4D97-AF65-F5344CB8AC3E}">
        <p14:creationId xmlns:p14="http://schemas.microsoft.com/office/powerpoint/2010/main" val="2890523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example here using a prediction pattern </a:t>
            </a:r>
            <a:endParaRPr lang="LID4096" dirty="0"/>
          </a:p>
        </p:txBody>
      </p:sp>
      <p:pic>
        <p:nvPicPr>
          <p:cNvPr id="9" name="Picture 8">
            <a:extLst>
              <a:ext uri="{FF2B5EF4-FFF2-40B4-BE49-F238E27FC236}">
                <a16:creationId xmlns:a16="http://schemas.microsoft.com/office/drawing/2014/main" id="{20A74F62-CFAA-9AA0-8905-2C709ED3696D}"/>
              </a:ext>
            </a:extLst>
          </p:cNvPr>
          <p:cNvPicPr>
            <a:picLocks noChangeAspect="1"/>
          </p:cNvPicPr>
          <p:nvPr/>
        </p:nvPicPr>
        <p:blipFill>
          <a:blip r:embed="rId2"/>
          <a:stretch>
            <a:fillRect/>
          </a:stretch>
        </p:blipFill>
        <p:spPr>
          <a:xfrm>
            <a:off x="710643" y="771550"/>
            <a:ext cx="7722713" cy="3706475"/>
          </a:xfrm>
          <a:prstGeom prst="rect">
            <a:avLst/>
          </a:prstGeom>
          <a:ln>
            <a:solidFill>
              <a:schemeClr val="accent1"/>
            </a:solidFill>
          </a:ln>
        </p:spPr>
      </p:pic>
      <p:sp>
        <p:nvSpPr>
          <p:cNvPr id="10" name="TextBox 9">
            <a:extLst>
              <a:ext uri="{FF2B5EF4-FFF2-40B4-BE49-F238E27FC236}">
                <a16:creationId xmlns:a16="http://schemas.microsoft.com/office/drawing/2014/main" id="{E6381740-C1CA-705A-FE72-2FB03B007938}"/>
              </a:ext>
            </a:extLst>
          </p:cNvPr>
          <p:cNvSpPr txBox="1"/>
          <p:nvPr/>
        </p:nvSpPr>
        <p:spPr>
          <a:xfrm>
            <a:off x="251520" y="1916348"/>
            <a:ext cx="2592288" cy="954107"/>
          </a:xfrm>
          <a:prstGeom prst="rect">
            <a:avLst/>
          </a:prstGeom>
          <a:solidFill>
            <a:srgbClr val="FFFF00"/>
          </a:solidFill>
          <a:ln>
            <a:solidFill>
              <a:schemeClr val="tx1"/>
            </a:solidFill>
          </a:ln>
        </p:spPr>
        <p:txBody>
          <a:bodyPr wrap="square" rtlCol="0">
            <a:spAutoFit/>
          </a:bodyPr>
          <a:lstStyle/>
          <a:p>
            <a:r>
              <a:rPr lang="en-US" sz="1400" dirty="0"/>
              <a:t>Vol. 2 issues 2-3 missing.  They have no receiving date, they are “not in place” and have Process Type “Acquisition”</a:t>
            </a:r>
            <a:endParaRPr lang="en-GB" sz="1400" dirty="0"/>
          </a:p>
        </p:txBody>
      </p:sp>
      <p:sp>
        <p:nvSpPr>
          <p:cNvPr id="11" name="Rectangle 10">
            <a:extLst>
              <a:ext uri="{FF2B5EF4-FFF2-40B4-BE49-F238E27FC236}">
                <a16:creationId xmlns:a16="http://schemas.microsoft.com/office/drawing/2014/main" id="{8D2303D6-F06F-19A9-5952-7F7238D6E10C}"/>
              </a:ext>
            </a:extLst>
          </p:cNvPr>
          <p:cNvSpPr/>
          <p:nvPr/>
        </p:nvSpPr>
        <p:spPr bwMode="auto">
          <a:xfrm>
            <a:off x="7194422" y="2688668"/>
            <a:ext cx="745826" cy="576064"/>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11">
            <a:extLst>
              <a:ext uri="{FF2B5EF4-FFF2-40B4-BE49-F238E27FC236}">
                <a16:creationId xmlns:a16="http://schemas.microsoft.com/office/drawing/2014/main" id="{16C5AFD8-589B-C6F4-CC01-A708786C8384}"/>
              </a:ext>
            </a:extLst>
          </p:cNvPr>
          <p:cNvSpPr/>
          <p:nvPr/>
        </p:nvSpPr>
        <p:spPr bwMode="auto">
          <a:xfrm>
            <a:off x="6448596" y="2688668"/>
            <a:ext cx="745826" cy="576064"/>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12">
            <a:extLst>
              <a:ext uri="{FF2B5EF4-FFF2-40B4-BE49-F238E27FC236}">
                <a16:creationId xmlns:a16="http://schemas.microsoft.com/office/drawing/2014/main" id="{8F6A2B12-528C-9F14-5FE7-9099B184F72D}"/>
              </a:ext>
            </a:extLst>
          </p:cNvPr>
          <p:cNvSpPr/>
          <p:nvPr/>
        </p:nvSpPr>
        <p:spPr bwMode="auto">
          <a:xfrm>
            <a:off x="5292080" y="2702200"/>
            <a:ext cx="745826" cy="576064"/>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86012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7C5161-7B25-BA8D-5326-C0874D606B2D}"/>
              </a:ext>
            </a:extLst>
          </p:cNvPr>
          <p:cNvPicPr>
            <a:picLocks noChangeAspect="1"/>
          </p:cNvPicPr>
          <p:nvPr/>
        </p:nvPicPr>
        <p:blipFill>
          <a:blip r:embed="rId2"/>
          <a:stretch>
            <a:fillRect/>
          </a:stretch>
        </p:blipFill>
        <p:spPr>
          <a:xfrm>
            <a:off x="1025860" y="1572275"/>
            <a:ext cx="7092280" cy="316373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The example here using a prediction pattern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Autofit/>
          </a:bodyPr>
          <a:lstStyle/>
          <a:p>
            <a:pPr marL="342900" indent="-342900">
              <a:buFont typeface="Arial" pitchFamily="34" charset="0"/>
              <a:buChar char="•"/>
            </a:pPr>
            <a:r>
              <a:rPr lang="en-US" sz="2000" dirty="0"/>
              <a:t>Because we used the prediction pattern to create the items each item is automatically linked to the relevant 85X field of the holdings record</a:t>
            </a:r>
          </a:p>
        </p:txBody>
      </p:sp>
      <p:sp>
        <p:nvSpPr>
          <p:cNvPr id="7" name="Rectangle 6">
            <a:extLst>
              <a:ext uri="{FF2B5EF4-FFF2-40B4-BE49-F238E27FC236}">
                <a16:creationId xmlns:a16="http://schemas.microsoft.com/office/drawing/2014/main" id="{FA09EBB8-2687-B0C2-FF25-7A921FAA8604}"/>
              </a:ext>
            </a:extLst>
          </p:cNvPr>
          <p:cNvSpPr/>
          <p:nvPr/>
        </p:nvSpPr>
        <p:spPr>
          <a:xfrm>
            <a:off x="1403648" y="4299942"/>
            <a:ext cx="626469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404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sz="2800" dirty="0"/>
              <a:t>The 863/4/5 and the 866/7/8 tasks</a:t>
            </a:r>
            <a:endParaRPr lang="en-US" dirty="0"/>
          </a:p>
        </p:txBody>
      </p:sp>
    </p:spTree>
    <p:extLst>
      <p:ext uri="{BB962C8B-B14F-4D97-AF65-F5344CB8AC3E}">
        <p14:creationId xmlns:p14="http://schemas.microsoft.com/office/powerpoint/2010/main" val="1819521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pPr marL="342900" lvl="2" indent="-342900"/>
            <a:r>
              <a:rPr lang="en-GB" sz="2000" dirty="0"/>
              <a:t>“MARC21 Expand Holding By 866/7/8 Task” uses the combination of the 853/4/5 and 863/4/5 to create a 866/7/8 summary holdings field</a:t>
            </a:r>
          </a:p>
          <a:p>
            <a:pPr marL="342900" lvl="2" indent="-342900"/>
            <a:r>
              <a:rPr lang="en-GB" sz="2000" dirty="0"/>
              <a:t>“MARC21 Expand Holding By 863/4/5 Task” creates a 863/4/5 based on the existence and arrival of linked items.</a:t>
            </a:r>
          </a:p>
          <a:p>
            <a:pPr marL="342900" lvl="2" indent="-342900"/>
            <a:r>
              <a:rPr lang="en-GB" sz="2000" dirty="0"/>
              <a:t>The 863/4/5 can be created either</a:t>
            </a:r>
          </a:p>
          <a:p>
            <a:pPr marL="800100" lvl="3" indent="-342900"/>
            <a:r>
              <a:rPr lang="en-US" sz="2000" dirty="0"/>
              <a:t>Manually</a:t>
            </a:r>
          </a:p>
          <a:p>
            <a:pPr marL="800100" lvl="3" indent="-342900"/>
            <a:r>
              <a:rPr lang="en-US" sz="2000" dirty="0"/>
              <a:t>Via the </a:t>
            </a:r>
            <a:r>
              <a:rPr lang="en-GB" sz="2000" dirty="0"/>
              <a:t>“MARC21 Expand Holding By 863/4/5 Task” </a:t>
            </a:r>
          </a:p>
          <a:p>
            <a:pPr marL="342900" lvl="2" indent="-342900">
              <a:buFont typeface="Arial" pitchFamily="34" charset="0"/>
              <a:buChar char="•"/>
            </a:pPr>
            <a:r>
              <a:rPr lang="en-US" sz="2000" dirty="0"/>
              <a:t>In either case it can be used by </a:t>
            </a:r>
            <a:r>
              <a:rPr lang="en-GB" sz="2000" dirty="0"/>
              <a:t>“MARC21 Expand Holding By 866/7/8 Task” which uses the combination of the 853/4/5 and 863/4/5 to create a 866/7/8 summary holdings field</a:t>
            </a:r>
          </a:p>
        </p:txBody>
      </p:sp>
    </p:spTree>
    <p:extLst>
      <p:ext uri="{BB962C8B-B14F-4D97-AF65-F5344CB8AC3E}">
        <p14:creationId xmlns:p14="http://schemas.microsoft.com/office/powerpoint/2010/main" val="228926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7F5656-83B9-9C98-0FCE-C08F382F47C6}"/>
              </a:ext>
            </a:extLst>
          </p:cNvPr>
          <p:cNvPicPr>
            <a:picLocks noChangeAspect="1"/>
          </p:cNvPicPr>
          <p:nvPr/>
        </p:nvPicPr>
        <p:blipFill>
          <a:blip r:embed="rId2"/>
          <a:stretch>
            <a:fillRect/>
          </a:stretch>
        </p:blipFill>
        <p:spPr>
          <a:xfrm>
            <a:off x="0" y="2513114"/>
            <a:ext cx="9144000" cy="221887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380981"/>
          </a:xfrm>
        </p:spPr>
        <p:txBody>
          <a:bodyPr>
            <a:noAutofit/>
          </a:bodyPr>
          <a:lstStyle/>
          <a:p>
            <a:pPr marL="342900" indent="-342900">
              <a:buFont typeface="Arial" pitchFamily="34" charset="0"/>
              <a:buChar char="•"/>
            </a:pPr>
            <a:r>
              <a:rPr lang="en-US" sz="2000" dirty="0"/>
              <a:t>We already saw that we have items linked to the holdings record.  The items are Vol. 1-3 issues 1-4 of each volume except for issues 2-3 of volume 2</a:t>
            </a:r>
          </a:p>
          <a:p>
            <a:pPr marL="342900" indent="-342900">
              <a:buFont typeface="Arial" pitchFamily="34" charset="0"/>
              <a:buChar char="•"/>
            </a:pPr>
            <a:r>
              <a:rPr lang="en-US" sz="2000" dirty="0"/>
              <a:t>We also saw that the “</a:t>
            </a:r>
            <a:r>
              <a:rPr lang="en-GB" sz="2000" dirty="0"/>
              <a:t>Marc21 Holding normalize on save” process has “MARC21 Expand Holding By 866/7/8 Task”  and “MARC21 Expand Holding By 866/7/8 Task” </a:t>
            </a:r>
            <a:endParaRPr lang="en-US" sz="2000" dirty="0"/>
          </a:p>
          <a:p>
            <a:pPr marL="342900" indent="-342900">
              <a:buFont typeface="Arial" pitchFamily="34" charset="0"/>
              <a:buChar char="•"/>
            </a:pPr>
            <a:endParaRPr lang="en-US" sz="2000" dirty="0"/>
          </a:p>
        </p:txBody>
      </p:sp>
      <p:sp>
        <p:nvSpPr>
          <p:cNvPr id="9" name="Rectangle 8">
            <a:extLst>
              <a:ext uri="{FF2B5EF4-FFF2-40B4-BE49-F238E27FC236}">
                <a16:creationId xmlns:a16="http://schemas.microsoft.com/office/drawing/2014/main" id="{24CEAA15-20AC-8EF2-D9A2-064AD1B4D4B0}"/>
              </a:ext>
            </a:extLst>
          </p:cNvPr>
          <p:cNvSpPr/>
          <p:nvPr/>
        </p:nvSpPr>
        <p:spPr>
          <a:xfrm>
            <a:off x="7812359" y="3558764"/>
            <a:ext cx="1289449" cy="3381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F8CBB4-8E97-9F0D-E5FC-91E78ECEBA44}"/>
              </a:ext>
            </a:extLst>
          </p:cNvPr>
          <p:cNvSpPr/>
          <p:nvPr/>
        </p:nvSpPr>
        <p:spPr>
          <a:xfrm>
            <a:off x="1021837" y="4019167"/>
            <a:ext cx="3888432"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913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2520279"/>
          </a:xfrm>
        </p:spPr>
        <p:txBody>
          <a:bodyPr>
            <a:noAutofit/>
          </a:bodyPr>
          <a:lstStyle/>
          <a:p>
            <a:pPr marL="342900" indent="-342900">
              <a:buFont typeface="Arial" pitchFamily="34" charset="0"/>
              <a:buChar char="•"/>
            </a:pPr>
            <a:r>
              <a:rPr lang="en-US" sz="2000" dirty="0"/>
              <a:t>Therefore, when we save the holdings record, we expect that</a:t>
            </a:r>
          </a:p>
          <a:p>
            <a:pPr marL="457200" indent="-457200">
              <a:buFont typeface="+mj-lt"/>
              <a:buAutoNum type="alphaUcPeriod"/>
            </a:pPr>
            <a:r>
              <a:rPr lang="en-GB" sz="2000" dirty="0"/>
              <a:t>“MARC21 Expand Holding By 863/4/5 Task”  will look at which items arrived and create an 863/4/5 field from the items</a:t>
            </a:r>
          </a:p>
          <a:p>
            <a:pPr marL="457200" indent="-457200">
              <a:buFont typeface="+mj-lt"/>
              <a:buAutoNum type="alphaUcPeriod"/>
            </a:pPr>
            <a:r>
              <a:rPr lang="en-GB" sz="2000" dirty="0"/>
              <a:t>“MARC21 Expand Holding By 866/7/8 Task” create new 866/7/8 fields from a combination of the new 863/4/5 fields created above and the existing 853/4/5 fields.</a:t>
            </a:r>
            <a:endParaRPr lang="en-US" sz="2000" dirty="0"/>
          </a:p>
        </p:txBody>
      </p:sp>
    </p:spTree>
    <p:extLst>
      <p:ext uri="{BB962C8B-B14F-4D97-AF65-F5344CB8AC3E}">
        <p14:creationId xmlns:p14="http://schemas.microsoft.com/office/powerpoint/2010/main" val="4102557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Here is the holdings record before saving</a:t>
            </a:r>
          </a:p>
          <a:p>
            <a:pPr marL="342900" indent="-342900">
              <a:buFont typeface="Arial" pitchFamily="34" charset="0"/>
              <a:buChar char="•"/>
            </a:pPr>
            <a:r>
              <a:rPr lang="en-US" sz="2000" dirty="0"/>
              <a:t>There are no 863/4/5 or 866/7/8 fields</a:t>
            </a:r>
          </a:p>
        </p:txBody>
      </p:sp>
      <p:pic>
        <p:nvPicPr>
          <p:cNvPr id="6" name="Picture 5">
            <a:extLst>
              <a:ext uri="{FF2B5EF4-FFF2-40B4-BE49-F238E27FC236}">
                <a16:creationId xmlns:a16="http://schemas.microsoft.com/office/drawing/2014/main" id="{720DC0DD-CDCA-4A3E-D563-D6A3BE85CA60}"/>
              </a:ext>
            </a:extLst>
          </p:cNvPr>
          <p:cNvPicPr>
            <a:picLocks noChangeAspect="1"/>
          </p:cNvPicPr>
          <p:nvPr/>
        </p:nvPicPr>
        <p:blipFill>
          <a:blip r:embed="rId2"/>
          <a:stretch>
            <a:fillRect/>
          </a:stretch>
        </p:blipFill>
        <p:spPr>
          <a:xfrm>
            <a:off x="1966912" y="1901552"/>
            <a:ext cx="5210175" cy="2038350"/>
          </a:xfrm>
          <a:prstGeom prst="rect">
            <a:avLst/>
          </a:prstGeom>
          <a:ln>
            <a:solidFill>
              <a:schemeClr val="accent1"/>
            </a:solidFill>
          </a:ln>
        </p:spPr>
      </p:pic>
    </p:spTree>
    <p:extLst>
      <p:ext uri="{BB962C8B-B14F-4D97-AF65-F5344CB8AC3E}">
        <p14:creationId xmlns:p14="http://schemas.microsoft.com/office/powerpoint/2010/main" val="746638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E973DD-7937-6EA8-5A2F-E30DC7FB0CC5}"/>
              </a:ext>
            </a:extLst>
          </p:cNvPr>
          <p:cNvPicPr>
            <a:picLocks noChangeAspect="1"/>
          </p:cNvPicPr>
          <p:nvPr/>
        </p:nvPicPr>
        <p:blipFill>
          <a:blip r:embed="rId2"/>
          <a:stretch>
            <a:fillRect/>
          </a:stretch>
        </p:blipFill>
        <p:spPr>
          <a:xfrm>
            <a:off x="2267744" y="1347614"/>
            <a:ext cx="4529683" cy="32957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Now we save the holdings record and watch what “magically” happens:</a:t>
            </a:r>
          </a:p>
        </p:txBody>
      </p:sp>
      <p:sp>
        <p:nvSpPr>
          <p:cNvPr id="9" name="Rectangle 8">
            <a:extLst>
              <a:ext uri="{FF2B5EF4-FFF2-40B4-BE49-F238E27FC236}">
                <a16:creationId xmlns:a16="http://schemas.microsoft.com/office/drawing/2014/main" id="{24CEAA15-20AC-8EF2-D9A2-064AD1B4D4B0}"/>
              </a:ext>
            </a:extLst>
          </p:cNvPr>
          <p:cNvSpPr/>
          <p:nvPr/>
        </p:nvSpPr>
        <p:spPr>
          <a:xfrm>
            <a:off x="2555776" y="2934485"/>
            <a:ext cx="2736304" cy="1708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EE76E4-5861-0B0C-8324-4820965F50FF}"/>
              </a:ext>
            </a:extLst>
          </p:cNvPr>
          <p:cNvSpPr txBox="1"/>
          <p:nvPr/>
        </p:nvSpPr>
        <p:spPr>
          <a:xfrm>
            <a:off x="5616116" y="3119766"/>
            <a:ext cx="2520280" cy="523220"/>
          </a:xfrm>
          <a:prstGeom prst="rect">
            <a:avLst/>
          </a:prstGeom>
          <a:solidFill>
            <a:srgbClr val="FFFF00"/>
          </a:solidFill>
          <a:ln>
            <a:solidFill>
              <a:schemeClr val="tx1"/>
            </a:solidFill>
          </a:ln>
        </p:spPr>
        <p:txBody>
          <a:bodyPr wrap="square" rtlCol="0">
            <a:spAutoFit/>
          </a:bodyPr>
          <a:lstStyle/>
          <a:p>
            <a:r>
              <a:rPr lang="en-US" sz="1400" dirty="0"/>
              <a:t>These 863 and 866 fields are created </a:t>
            </a:r>
            <a:r>
              <a:rPr lang="en-US" sz="1400" dirty="0">
                <a:solidFill>
                  <a:srgbClr val="FF0000"/>
                </a:solidFill>
              </a:rPr>
              <a:t>automatically!</a:t>
            </a:r>
            <a:endParaRPr lang="en-GB" sz="1400" dirty="0">
              <a:solidFill>
                <a:srgbClr val="FF0000"/>
              </a:solidFill>
            </a:endParaRPr>
          </a:p>
        </p:txBody>
      </p:sp>
    </p:spTree>
    <p:extLst>
      <p:ext uri="{BB962C8B-B14F-4D97-AF65-F5344CB8AC3E}">
        <p14:creationId xmlns:p14="http://schemas.microsoft.com/office/powerpoint/2010/main" val="1659071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E973DD-7937-6EA8-5A2F-E30DC7FB0CC5}"/>
              </a:ext>
            </a:extLst>
          </p:cNvPr>
          <p:cNvPicPr>
            <a:picLocks noChangeAspect="1"/>
          </p:cNvPicPr>
          <p:nvPr/>
        </p:nvPicPr>
        <p:blipFill>
          <a:blip r:embed="rId2"/>
          <a:stretch>
            <a:fillRect/>
          </a:stretch>
        </p:blipFill>
        <p:spPr>
          <a:xfrm>
            <a:off x="2267744" y="1131590"/>
            <a:ext cx="4529683" cy="32957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10" name="TextBox 9">
            <a:extLst>
              <a:ext uri="{FF2B5EF4-FFF2-40B4-BE49-F238E27FC236}">
                <a16:creationId xmlns:a16="http://schemas.microsoft.com/office/drawing/2014/main" id="{53E2EBFA-28A5-95C6-8EA0-0768E522FCF3}"/>
              </a:ext>
            </a:extLst>
          </p:cNvPr>
          <p:cNvSpPr txBox="1"/>
          <p:nvPr/>
        </p:nvSpPr>
        <p:spPr>
          <a:xfrm>
            <a:off x="6012159" y="2697182"/>
            <a:ext cx="2772305" cy="738664"/>
          </a:xfrm>
          <a:prstGeom prst="rect">
            <a:avLst/>
          </a:prstGeom>
          <a:solidFill>
            <a:srgbClr val="FFFF00"/>
          </a:solidFill>
          <a:ln>
            <a:solidFill>
              <a:schemeClr val="accent2"/>
            </a:solidFill>
          </a:ln>
        </p:spPr>
        <p:txBody>
          <a:bodyPr wrap="square" rtlCol="0">
            <a:spAutoFit/>
          </a:bodyPr>
          <a:lstStyle/>
          <a:p>
            <a:r>
              <a:rPr lang="en-US" sz="1400" dirty="0"/>
              <a:t>created from </a:t>
            </a:r>
            <a:r>
              <a:rPr lang="en-GB" sz="1400" dirty="0"/>
              <a:t>MARC21 Expand Holding By 863/4/5 Task</a:t>
            </a:r>
            <a:r>
              <a:rPr lang="en-US" sz="1400" dirty="0"/>
              <a:t> </a:t>
            </a:r>
            <a:r>
              <a:rPr lang="en-US" sz="1400" b="1" dirty="0"/>
              <a:t>after </a:t>
            </a:r>
            <a:r>
              <a:rPr lang="en-US" sz="1400" dirty="0"/>
              <a:t>saving record</a:t>
            </a:r>
          </a:p>
        </p:txBody>
      </p:sp>
      <p:cxnSp>
        <p:nvCxnSpPr>
          <p:cNvPr id="11" name="Straight Connector 10">
            <a:extLst>
              <a:ext uri="{FF2B5EF4-FFF2-40B4-BE49-F238E27FC236}">
                <a16:creationId xmlns:a16="http://schemas.microsoft.com/office/drawing/2014/main" id="{D724F99E-858D-C709-CED6-04F3F57F393A}"/>
              </a:ext>
            </a:extLst>
          </p:cNvPr>
          <p:cNvCxnSpPr>
            <a:cxnSpLocks/>
            <a:endCxn id="12" idx="3"/>
          </p:cNvCxnSpPr>
          <p:nvPr/>
        </p:nvCxnSpPr>
        <p:spPr bwMode="auto">
          <a:xfrm flipH="1">
            <a:off x="5508101" y="3153081"/>
            <a:ext cx="491866" cy="0"/>
          </a:xfrm>
          <a:prstGeom prst="line">
            <a:avLst/>
          </a:prstGeom>
          <a:solidFill>
            <a:schemeClr val="accent1"/>
          </a:solidFill>
          <a:ln w="28575" cap="flat" cmpd="sng" algn="ctr">
            <a:solidFill>
              <a:srgbClr val="FF0000"/>
            </a:solidFill>
            <a:prstDash val="solid"/>
            <a:round/>
            <a:headEnd type="none" w="med" len="med"/>
            <a:tailEnd type="triangle" w="med" len="med"/>
          </a:ln>
          <a:effectLst/>
        </p:spPr>
      </p:cxnSp>
      <p:sp>
        <p:nvSpPr>
          <p:cNvPr id="12" name="Rectangle 11">
            <a:extLst>
              <a:ext uri="{FF2B5EF4-FFF2-40B4-BE49-F238E27FC236}">
                <a16:creationId xmlns:a16="http://schemas.microsoft.com/office/drawing/2014/main" id="{962535E1-BA7B-00C7-F4E9-CB4F1BFC4582}"/>
              </a:ext>
            </a:extLst>
          </p:cNvPr>
          <p:cNvSpPr/>
          <p:nvPr/>
        </p:nvSpPr>
        <p:spPr bwMode="auto">
          <a:xfrm>
            <a:off x="2513369" y="2738800"/>
            <a:ext cx="2994732" cy="828562"/>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12">
            <a:extLst>
              <a:ext uri="{FF2B5EF4-FFF2-40B4-BE49-F238E27FC236}">
                <a16:creationId xmlns:a16="http://schemas.microsoft.com/office/drawing/2014/main" id="{C777F89F-B9C5-1354-966E-616E740FCB34}"/>
              </a:ext>
            </a:extLst>
          </p:cNvPr>
          <p:cNvSpPr/>
          <p:nvPr/>
        </p:nvSpPr>
        <p:spPr bwMode="auto">
          <a:xfrm>
            <a:off x="2513369" y="3567361"/>
            <a:ext cx="2994735" cy="860020"/>
          </a:xfrm>
          <a:prstGeom prst="rect">
            <a:avLst/>
          </a:prstGeom>
          <a:noFill/>
          <a:ln w="28575" cap="flat" cmpd="sng" algn="ctr">
            <a:solidFill>
              <a:srgbClr val="00B0F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a:extLst>
              <a:ext uri="{FF2B5EF4-FFF2-40B4-BE49-F238E27FC236}">
                <a16:creationId xmlns:a16="http://schemas.microsoft.com/office/drawing/2014/main" id="{FC6DC06B-D8DB-69B8-73CE-4CDFC247C0D4}"/>
              </a:ext>
            </a:extLst>
          </p:cNvPr>
          <p:cNvSpPr txBox="1"/>
          <p:nvPr/>
        </p:nvSpPr>
        <p:spPr>
          <a:xfrm>
            <a:off x="6012160" y="3561278"/>
            <a:ext cx="2808312" cy="738664"/>
          </a:xfrm>
          <a:prstGeom prst="rect">
            <a:avLst/>
          </a:prstGeom>
          <a:solidFill>
            <a:srgbClr val="FFFF00"/>
          </a:solidFill>
          <a:ln>
            <a:solidFill>
              <a:schemeClr val="accent2"/>
            </a:solidFill>
          </a:ln>
        </p:spPr>
        <p:txBody>
          <a:bodyPr wrap="square" rtlCol="0">
            <a:spAutoFit/>
          </a:bodyPr>
          <a:lstStyle/>
          <a:p>
            <a:r>
              <a:rPr lang="en-US" sz="1400" dirty="0"/>
              <a:t>created from the 863 fields via the </a:t>
            </a:r>
            <a:r>
              <a:rPr lang="en-GB" sz="1400" dirty="0"/>
              <a:t>MARC21 Expand Holding By 866/7/8 Task</a:t>
            </a:r>
            <a:r>
              <a:rPr lang="en-US" sz="1400" dirty="0"/>
              <a:t> </a:t>
            </a:r>
            <a:r>
              <a:rPr lang="en-US" sz="1400" b="1" dirty="0"/>
              <a:t>after </a:t>
            </a:r>
            <a:r>
              <a:rPr lang="en-US" sz="1400" dirty="0"/>
              <a:t>saving record</a:t>
            </a:r>
          </a:p>
        </p:txBody>
      </p:sp>
      <p:cxnSp>
        <p:nvCxnSpPr>
          <p:cNvPr id="15" name="Straight Connector 14">
            <a:extLst>
              <a:ext uri="{FF2B5EF4-FFF2-40B4-BE49-F238E27FC236}">
                <a16:creationId xmlns:a16="http://schemas.microsoft.com/office/drawing/2014/main" id="{7E0BE265-96F8-7E3E-D880-B61D50E90EBE}"/>
              </a:ext>
            </a:extLst>
          </p:cNvPr>
          <p:cNvCxnSpPr>
            <a:cxnSpLocks/>
          </p:cNvCxnSpPr>
          <p:nvPr/>
        </p:nvCxnSpPr>
        <p:spPr bwMode="auto">
          <a:xfrm flipH="1">
            <a:off x="5520294" y="3921367"/>
            <a:ext cx="491866" cy="0"/>
          </a:xfrm>
          <a:prstGeom prst="line">
            <a:avLst/>
          </a:prstGeom>
          <a:solidFill>
            <a:schemeClr val="accent1"/>
          </a:solidFill>
          <a:ln w="28575" cap="flat" cmpd="sng" algn="ctr">
            <a:solidFill>
              <a:srgbClr val="00B0F0"/>
            </a:solidFill>
            <a:prstDash val="solid"/>
            <a:round/>
            <a:headEnd type="none" w="med" len="med"/>
            <a:tailEnd type="triangle" w="med" len="med"/>
          </a:ln>
          <a:effectLst/>
        </p:spPr>
      </p:cxnSp>
    </p:spTree>
    <p:extLst>
      <p:ext uri="{BB962C8B-B14F-4D97-AF65-F5344CB8AC3E}">
        <p14:creationId xmlns:p14="http://schemas.microsoft.com/office/powerpoint/2010/main" val="124314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169848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B3EB5C9-9FBB-F7D8-E4EA-B3A0E2C0440D}"/>
              </a:ext>
            </a:extLst>
          </p:cNvPr>
          <p:cNvPicPr>
            <a:picLocks noChangeAspect="1"/>
          </p:cNvPicPr>
          <p:nvPr/>
        </p:nvPicPr>
        <p:blipFill>
          <a:blip r:embed="rId2"/>
          <a:stretch>
            <a:fillRect/>
          </a:stretch>
        </p:blipFill>
        <p:spPr>
          <a:xfrm>
            <a:off x="467544" y="1364191"/>
            <a:ext cx="4529683" cy="32957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What exactly happened?</a:t>
            </a:r>
          </a:p>
        </p:txBody>
      </p:sp>
      <p:sp>
        <p:nvSpPr>
          <p:cNvPr id="5" name="TextBox 4">
            <a:extLst>
              <a:ext uri="{FF2B5EF4-FFF2-40B4-BE49-F238E27FC236}">
                <a16:creationId xmlns:a16="http://schemas.microsoft.com/office/drawing/2014/main" id="{6FC865D0-DC0C-4530-4DD1-862594AB6C57}"/>
              </a:ext>
            </a:extLst>
          </p:cNvPr>
          <p:cNvSpPr txBox="1"/>
          <p:nvPr/>
        </p:nvSpPr>
        <p:spPr>
          <a:xfrm>
            <a:off x="3919231" y="915566"/>
            <a:ext cx="4320480" cy="954107"/>
          </a:xfrm>
          <a:prstGeom prst="rect">
            <a:avLst/>
          </a:prstGeom>
          <a:solidFill>
            <a:srgbClr val="FFFF00"/>
          </a:solidFill>
          <a:ln>
            <a:solidFill>
              <a:schemeClr val="tx1"/>
            </a:solidFill>
          </a:ln>
        </p:spPr>
        <p:txBody>
          <a:bodyPr wrap="square" rtlCol="0">
            <a:spAutoFit/>
          </a:bodyPr>
          <a:lstStyle/>
          <a:p>
            <a:r>
              <a:rPr lang="en-US" sz="1400" dirty="0"/>
              <a:t>First the 863 fields were created from the actual physical items.</a:t>
            </a:r>
          </a:p>
          <a:p>
            <a:r>
              <a:rPr lang="en-US" sz="1400" dirty="0"/>
              <a:t>Alma saw which items existed and were linked to the holdings record and made relevant 863 fields </a:t>
            </a:r>
            <a:endParaRPr lang="en-GB" sz="1400" dirty="0"/>
          </a:p>
        </p:txBody>
      </p:sp>
      <p:sp>
        <p:nvSpPr>
          <p:cNvPr id="6" name="TextBox 5">
            <a:extLst>
              <a:ext uri="{FF2B5EF4-FFF2-40B4-BE49-F238E27FC236}">
                <a16:creationId xmlns:a16="http://schemas.microsoft.com/office/drawing/2014/main" id="{C99B5FCF-4C7E-E8AC-9576-3116D3B1591B}"/>
              </a:ext>
            </a:extLst>
          </p:cNvPr>
          <p:cNvSpPr txBox="1"/>
          <p:nvPr/>
        </p:nvSpPr>
        <p:spPr>
          <a:xfrm>
            <a:off x="4063247" y="2241556"/>
            <a:ext cx="4320480" cy="307777"/>
          </a:xfrm>
          <a:prstGeom prst="rect">
            <a:avLst/>
          </a:prstGeom>
          <a:solidFill>
            <a:srgbClr val="FFFF00"/>
          </a:solidFill>
          <a:ln>
            <a:solidFill>
              <a:schemeClr val="tx1"/>
            </a:solidFill>
          </a:ln>
        </p:spPr>
        <p:txBody>
          <a:bodyPr wrap="square" rtlCol="0">
            <a:spAutoFit/>
          </a:bodyPr>
          <a:lstStyle/>
          <a:p>
            <a:r>
              <a:rPr lang="en-US" sz="1400" dirty="0"/>
              <a:t>Vol. 1 complete</a:t>
            </a:r>
            <a:endParaRPr lang="en-GB" sz="1400" dirty="0"/>
          </a:p>
        </p:txBody>
      </p:sp>
      <p:sp>
        <p:nvSpPr>
          <p:cNvPr id="15" name="TextBox 14">
            <a:extLst>
              <a:ext uri="{FF2B5EF4-FFF2-40B4-BE49-F238E27FC236}">
                <a16:creationId xmlns:a16="http://schemas.microsoft.com/office/drawing/2014/main" id="{69DD0549-C76D-FE2B-FEA1-C90488B78FDD}"/>
              </a:ext>
            </a:extLst>
          </p:cNvPr>
          <p:cNvSpPr txBox="1"/>
          <p:nvPr/>
        </p:nvSpPr>
        <p:spPr>
          <a:xfrm>
            <a:off x="4063247" y="3063032"/>
            <a:ext cx="4320480" cy="307777"/>
          </a:xfrm>
          <a:prstGeom prst="rect">
            <a:avLst/>
          </a:prstGeom>
          <a:solidFill>
            <a:srgbClr val="FFFF00"/>
          </a:solidFill>
          <a:ln>
            <a:solidFill>
              <a:schemeClr val="tx1"/>
            </a:solidFill>
          </a:ln>
        </p:spPr>
        <p:txBody>
          <a:bodyPr wrap="square" rtlCol="0">
            <a:spAutoFit/>
          </a:bodyPr>
          <a:lstStyle/>
          <a:p>
            <a:r>
              <a:rPr lang="en-US" sz="1400" dirty="0"/>
              <a:t>Vol. 2 issue </a:t>
            </a:r>
            <a:r>
              <a:rPr lang="en-US" sz="1400"/>
              <a:t>1  with </a:t>
            </a:r>
            <a:r>
              <a:rPr lang="en-US" sz="1400" dirty="0"/>
              <a:t>gap after it subfield w with “g”</a:t>
            </a:r>
            <a:endParaRPr lang="en-GB" sz="1400" dirty="0"/>
          </a:p>
        </p:txBody>
      </p:sp>
      <p:sp>
        <p:nvSpPr>
          <p:cNvPr id="16" name="TextBox 15">
            <a:extLst>
              <a:ext uri="{FF2B5EF4-FFF2-40B4-BE49-F238E27FC236}">
                <a16:creationId xmlns:a16="http://schemas.microsoft.com/office/drawing/2014/main" id="{3A163D94-022A-8643-2734-8A211B8627AB}"/>
              </a:ext>
            </a:extLst>
          </p:cNvPr>
          <p:cNvSpPr txBox="1"/>
          <p:nvPr/>
        </p:nvSpPr>
        <p:spPr>
          <a:xfrm>
            <a:off x="4063247" y="3527484"/>
            <a:ext cx="4320480" cy="307777"/>
          </a:xfrm>
          <a:prstGeom prst="rect">
            <a:avLst/>
          </a:prstGeom>
          <a:solidFill>
            <a:srgbClr val="FFFF00"/>
          </a:solidFill>
          <a:ln>
            <a:solidFill>
              <a:schemeClr val="tx1"/>
            </a:solidFill>
          </a:ln>
        </p:spPr>
        <p:txBody>
          <a:bodyPr wrap="square" rtlCol="0">
            <a:spAutoFit/>
          </a:bodyPr>
          <a:lstStyle/>
          <a:p>
            <a:r>
              <a:rPr lang="en-US" sz="1400" dirty="0"/>
              <a:t>Vol. 2 issue 4</a:t>
            </a:r>
            <a:endParaRPr lang="en-GB" sz="1400" dirty="0"/>
          </a:p>
        </p:txBody>
      </p:sp>
      <p:cxnSp>
        <p:nvCxnSpPr>
          <p:cNvPr id="19" name="Straight Arrow Connector 18">
            <a:extLst>
              <a:ext uri="{FF2B5EF4-FFF2-40B4-BE49-F238E27FC236}">
                <a16:creationId xmlns:a16="http://schemas.microsoft.com/office/drawing/2014/main" id="{72CC1BAD-97A1-D4DD-03A7-B7E208C7D81A}"/>
              </a:ext>
            </a:extLst>
          </p:cNvPr>
          <p:cNvCxnSpPr>
            <a:cxnSpLocks/>
          </p:cNvCxnSpPr>
          <p:nvPr/>
        </p:nvCxnSpPr>
        <p:spPr bwMode="auto">
          <a:xfrm flipH="1">
            <a:off x="2555776" y="2482154"/>
            <a:ext cx="1507471" cy="58087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8D5557D0-7C71-103F-D404-0B985E1C56EE}"/>
              </a:ext>
            </a:extLst>
          </p:cNvPr>
          <p:cNvCxnSpPr>
            <a:cxnSpLocks/>
          </p:cNvCxnSpPr>
          <p:nvPr/>
        </p:nvCxnSpPr>
        <p:spPr bwMode="auto">
          <a:xfrm flipH="1">
            <a:off x="3380035" y="3215089"/>
            <a:ext cx="683212" cy="8557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F30CF790-21B7-E5B7-CF88-2420ED9405EB}"/>
              </a:ext>
            </a:extLst>
          </p:cNvPr>
          <p:cNvCxnSpPr>
            <a:cxnSpLocks/>
          </p:cNvCxnSpPr>
          <p:nvPr/>
        </p:nvCxnSpPr>
        <p:spPr bwMode="auto">
          <a:xfrm flipH="1" flipV="1">
            <a:off x="3131840" y="3511657"/>
            <a:ext cx="931407" cy="16385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2" name="TextBox 41">
            <a:extLst>
              <a:ext uri="{FF2B5EF4-FFF2-40B4-BE49-F238E27FC236}">
                <a16:creationId xmlns:a16="http://schemas.microsoft.com/office/drawing/2014/main" id="{FED99304-4A80-00D6-E9EE-617389BFAFD6}"/>
              </a:ext>
            </a:extLst>
          </p:cNvPr>
          <p:cNvSpPr txBox="1"/>
          <p:nvPr/>
        </p:nvSpPr>
        <p:spPr>
          <a:xfrm>
            <a:off x="4063247" y="3987318"/>
            <a:ext cx="4320480" cy="307777"/>
          </a:xfrm>
          <a:prstGeom prst="rect">
            <a:avLst/>
          </a:prstGeom>
          <a:solidFill>
            <a:srgbClr val="FFFF00"/>
          </a:solidFill>
          <a:ln>
            <a:solidFill>
              <a:schemeClr val="tx1"/>
            </a:solidFill>
          </a:ln>
        </p:spPr>
        <p:txBody>
          <a:bodyPr wrap="square" rtlCol="0">
            <a:spAutoFit/>
          </a:bodyPr>
          <a:lstStyle/>
          <a:p>
            <a:r>
              <a:rPr lang="en-US" sz="1400" dirty="0"/>
              <a:t>Vol. 3 complete</a:t>
            </a:r>
            <a:endParaRPr lang="en-GB" sz="1400" dirty="0"/>
          </a:p>
        </p:txBody>
      </p:sp>
      <p:cxnSp>
        <p:nvCxnSpPr>
          <p:cNvPr id="43" name="Straight Arrow Connector 42">
            <a:extLst>
              <a:ext uri="{FF2B5EF4-FFF2-40B4-BE49-F238E27FC236}">
                <a16:creationId xmlns:a16="http://schemas.microsoft.com/office/drawing/2014/main" id="{AF1A4FBC-C43D-8F79-6EF7-6D00B7E645E5}"/>
              </a:ext>
            </a:extLst>
          </p:cNvPr>
          <p:cNvCxnSpPr>
            <a:cxnSpLocks/>
            <a:stCxn id="42" idx="1"/>
          </p:cNvCxnSpPr>
          <p:nvPr/>
        </p:nvCxnSpPr>
        <p:spPr bwMode="auto">
          <a:xfrm flipH="1" flipV="1">
            <a:off x="2539262" y="3729444"/>
            <a:ext cx="1523985" cy="411763"/>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519423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B3EB5C9-9FBB-F7D8-E4EA-B3A0E2C0440D}"/>
              </a:ext>
            </a:extLst>
          </p:cNvPr>
          <p:cNvPicPr>
            <a:picLocks noChangeAspect="1"/>
          </p:cNvPicPr>
          <p:nvPr/>
        </p:nvPicPr>
        <p:blipFill>
          <a:blip r:embed="rId2"/>
          <a:stretch>
            <a:fillRect/>
          </a:stretch>
        </p:blipFill>
        <p:spPr>
          <a:xfrm>
            <a:off x="467544" y="1364191"/>
            <a:ext cx="4529683" cy="32957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The 863/4/5 and the 866/7/8 tasks</a:t>
            </a:r>
            <a:endParaRPr lang="en-US"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990574"/>
          </a:xfrm>
        </p:spPr>
        <p:txBody>
          <a:bodyPr>
            <a:noAutofit/>
          </a:bodyPr>
          <a:lstStyle/>
          <a:p>
            <a:pPr marL="342900" indent="-342900">
              <a:buFont typeface="Arial" pitchFamily="34" charset="0"/>
              <a:buChar char="•"/>
            </a:pPr>
            <a:r>
              <a:rPr lang="en-US" sz="2000" dirty="0"/>
              <a:t>What exactly happened?</a:t>
            </a:r>
          </a:p>
        </p:txBody>
      </p:sp>
      <p:sp>
        <p:nvSpPr>
          <p:cNvPr id="5" name="TextBox 4">
            <a:extLst>
              <a:ext uri="{FF2B5EF4-FFF2-40B4-BE49-F238E27FC236}">
                <a16:creationId xmlns:a16="http://schemas.microsoft.com/office/drawing/2014/main" id="{6FC865D0-DC0C-4530-4DD1-862594AB6C57}"/>
              </a:ext>
            </a:extLst>
          </p:cNvPr>
          <p:cNvSpPr txBox="1"/>
          <p:nvPr/>
        </p:nvSpPr>
        <p:spPr>
          <a:xfrm>
            <a:off x="3919231" y="915566"/>
            <a:ext cx="4320480" cy="738664"/>
          </a:xfrm>
          <a:prstGeom prst="rect">
            <a:avLst/>
          </a:prstGeom>
          <a:solidFill>
            <a:srgbClr val="FFFF00"/>
          </a:solidFill>
          <a:ln>
            <a:solidFill>
              <a:schemeClr val="tx1"/>
            </a:solidFill>
          </a:ln>
        </p:spPr>
        <p:txBody>
          <a:bodyPr wrap="square" rtlCol="0">
            <a:spAutoFit/>
          </a:bodyPr>
          <a:lstStyle/>
          <a:p>
            <a:r>
              <a:rPr lang="en-US" sz="1400" dirty="0"/>
              <a:t>Next the 866 fields are created from the 863 fields.  The 853 field was also used, for example to know to put “v.” as prefix to volume and “no.” as prefix to issue</a:t>
            </a:r>
            <a:endParaRPr lang="en-GB" sz="1400" dirty="0"/>
          </a:p>
        </p:txBody>
      </p:sp>
      <p:sp>
        <p:nvSpPr>
          <p:cNvPr id="6" name="TextBox 5">
            <a:extLst>
              <a:ext uri="{FF2B5EF4-FFF2-40B4-BE49-F238E27FC236}">
                <a16:creationId xmlns:a16="http://schemas.microsoft.com/office/drawing/2014/main" id="{C99B5FCF-4C7E-E8AC-9576-3116D3B1591B}"/>
              </a:ext>
            </a:extLst>
          </p:cNvPr>
          <p:cNvSpPr txBox="1"/>
          <p:nvPr/>
        </p:nvSpPr>
        <p:spPr>
          <a:xfrm>
            <a:off x="3884568" y="2960087"/>
            <a:ext cx="4320480" cy="307777"/>
          </a:xfrm>
          <a:prstGeom prst="rect">
            <a:avLst/>
          </a:prstGeom>
          <a:solidFill>
            <a:srgbClr val="FFFF00"/>
          </a:solidFill>
          <a:ln>
            <a:solidFill>
              <a:schemeClr val="tx1"/>
            </a:solidFill>
          </a:ln>
        </p:spPr>
        <p:txBody>
          <a:bodyPr wrap="square" rtlCol="0">
            <a:spAutoFit/>
          </a:bodyPr>
          <a:lstStyle/>
          <a:p>
            <a:r>
              <a:rPr lang="en-US" sz="1400" dirty="0"/>
              <a:t>Vol. 1 complete</a:t>
            </a:r>
            <a:endParaRPr lang="en-GB" sz="1400" dirty="0"/>
          </a:p>
        </p:txBody>
      </p:sp>
      <p:sp>
        <p:nvSpPr>
          <p:cNvPr id="15" name="TextBox 14">
            <a:extLst>
              <a:ext uri="{FF2B5EF4-FFF2-40B4-BE49-F238E27FC236}">
                <a16:creationId xmlns:a16="http://schemas.microsoft.com/office/drawing/2014/main" id="{69DD0549-C76D-FE2B-FEA1-C90488B78FDD}"/>
              </a:ext>
            </a:extLst>
          </p:cNvPr>
          <p:cNvSpPr txBox="1"/>
          <p:nvPr/>
        </p:nvSpPr>
        <p:spPr>
          <a:xfrm>
            <a:off x="3919231" y="3456212"/>
            <a:ext cx="4320480" cy="307777"/>
          </a:xfrm>
          <a:prstGeom prst="rect">
            <a:avLst/>
          </a:prstGeom>
          <a:solidFill>
            <a:srgbClr val="FFFF00"/>
          </a:solidFill>
          <a:ln>
            <a:solidFill>
              <a:schemeClr val="tx1"/>
            </a:solidFill>
          </a:ln>
        </p:spPr>
        <p:txBody>
          <a:bodyPr wrap="square" rtlCol="0">
            <a:spAutoFit/>
          </a:bodyPr>
          <a:lstStyle/>
          <a:p>
            <a:r>
              <a:rPr lang="en-US" sz="1400" dirty="0"/>
              <a:t>Vol. 2 issue 1</a:t>
            </a:r>
            <a:endParaRPr lang="en-GB" sz="1400" dirty="0"/>
          </a:p>
        </p:txBody>
      </p:sp>
      <p:sp>
        <p:nvSpPr>
          <p:cNvPr id="16" name="TextBox 15">
            <a:extLst>
              <a:ext uri="{FF2B5EF4-FFF2-40B4-BE49-F238E27FC236}">
                <a16:creationId xmlns:a16="http://schemas.microsoft.com/office/drawing/2014/main" id="{3A163D94-022A-8643-2734-8A211B8627AB}"/>
              </a:ext>
            </a:extLst>
          </p:cNvPr>
          <p:cNvSpPr txBox="1"/>
          <p:nvPr/>
        </p:nvSpPr>
        <p:spPr>
          <a:xfrm>
            <a:off x="3919231" y="3962644"/>
            <a:ext cx="4320480" cy="307777"/>
          </a:xfrm>
          <a:prstGeom prst="rect">
            <a:avLst/>
          </a:prstGeom>
          <a:solidFill>
            <a:srgbClr val="FFFF00"/>
          </a:solidFill>
          <a:ln>
            <a:solidFill>
              <a:schemeClr val="tx1"/>
            </a:solidFill>
          </a:ln>
        </p:spPr>
        <p:txBody>
          <a:bodyPr wrap="square" rtlCol="0">
            <a:spAutoFit/>
          </a:bodyPr>
          <a:lstStyle/>
          <a:p>
            <a:r>
              <a:rPr lang="en-US" sz="1400" dirty="0"/>
              <a:t>Vol. 2 issue 4</a:t>
            </a:r>
            <a:endParaRPr lang="en-GB" sz="1400" dirty="0"/>
          </a:p>
        </p:txBody>
      </p:sp>
      <p:cxnSp>
        <p:nvCxnSpPr>
          <p:cNvPr id="19" name="Straight Arrow Connector 18">
            <a:extLst>
              <a:ext uri="{FF2B5EF4-FFF2-40B4-BE49-F238E27FC236}">
                <a16:creationId xmlns:a16="http://schemas.microsoft.com/office/drawing/2014/main" id="{72CC1BAD-97A1-D4DD-03A7-B7E208C7D81A}"/>
              </a:ext>
            </a:extLst>
          </p:cNvPr>
          <p:cNvCxnSpPr>
            <a:cxnSpLocks/>
            <a:stCxn id="6" idx="1"/>
          </p:cNvCxnSpPr>
          <p:nvPr/>
        </p:nvCxnSpPr>
        <p:spPr bwMode="auto">
          <a:xfrm flipH="1">
            <a:off x="2447763" y="3113976"/>
            <a:ext cx="1436805" cy="77172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8D5557D0-7C71-103F-D404-0B985E1C56EE}"/>
              </a:ext>
            </a:extLst>
          </p:cNvPr>
          <p:cNvCxnSpPr>
            <a:cxnSpLocks/>
            <a:stCxn id="15" idx="1"/>
          </p:cNvCxnSpPr>
          <p:nvPr/>
        </p:nvCxnSpPr>
        <p:spPr bwMode="auto">
          <a:xfrm flipH="1">
            <a:off x="2864393" y="3610101"/>
            <a:ext cx="1054838" cy="47501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F30CF790-21B7-E5B7-CF88-2420ED9405EB}"/>
              </a:ext>
            </a:extLst>
          </p:cNvPr>
          <p:cNvCxnSpPr>
            <a:cxnSpLocks/>
          </p:cNvCxnSpPr>
          <p:nvPr/>
        </p:nvCxnSpPr>
        <p:spPr bwMode="auto">
          <a:xfrm flipH="1">
            <a:off x="2843807" y="4151881"/>
            <a:ext cx="1075424" cy="15185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2" name="TextBox 41">
            <a:extLst>
              <a:ext uri="{FF2B5EF4-FFF2-40B4-BE49-F238E27FC236}">
                <a16:creationId xmlns:a16="http://schemas.microsoft.com/office/drawing/2014/main" id="{FED99304-4A80-00D6-E9EE-617389BFAFD6}"/>
              </a:ext>
            </a:extLst>
          </p:cNvPr>
          <p:cNvSpPr txBox="1"/>
          <p:nvPr/>
        </p:nvSpPr>
        <p:spPr>
          <a:xfrm>
            <a:off x="3919231" y="4447580"/>
            <a:ext cx="4320480" cy="307777"/>
          </a:xfrm>
          <a:prstGeom prst="rect">
            <a:avLst/>
          </a:prstGeom>
          <a:solidFill>
            <a:srgbClr val="FFFF00"/>
          </a:solidFill>
          <a:ln>
            <a:solidFill>
              <a:schemeClr val="tx1"/>
            </a:solidFill>
          </a:ln>
        </p:spPr>
        <p:txBody>
          <a:bodyPr wrap="square" rtlCol="0">
            <a:spAutoFit/>
          </a:bodyPr>
          <a:lstStyle/>
          <a:p>
            <a:r>
              <a:rPr lang="en-US" sz="1400" dirty="0"/>
              <a:t>Vol. 3 complete</a:t>
            </a:r>
            <a:endParaRPr lang="en-GB" sz="1400" dirty="0"/>
          </a:p>
        </p:txBody>
      </p:sp>
      <p:cxnSp>
        <p:nvCxnSpPr>
          <p:cNvPr id="43" name="Straight Arrow Connector 42">
            <a:extLst>
              <a:ext uri="{FF2B5EF4-FFF2-40B4-BE49-F238E27FC236}">
                <a16:creationId xmlns:a16="http://schemas.microsoft.com/office/drawing/2014/main" id="{AF1A4FBC-C43D-8F79-6EF7-6D00B7E645E5}"/>
              </a:ext>
            </a:extLst>
          </p:cNvPr>
          <p:cNvCxnSpPr>
            <a:cxnSpLocks/>
            <a:stCxn id="42" idx="1"/>
          </p:cNvCxnSpPr>
          <p:nvPr/>
        </p:nvCxnSpPr>
        <p:spPr bwMode="auto">
          <a:xfrm flipH="1" flipV="1">
            <a:off x="2483768" y="4530129"/>
            <a:ext cx="1435463" cy="7134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6D0EDF65-EE3E-07E9-D1E8-0656762DDC02}"/>
              </a:ext>
            </a:extLst>
          </p:cNvPr>
          <p:cNvCxnSpPr>
            <a:cxnSpLocks/>
          </p:cNvCxnSpPr>
          <p:nvPr/>
        </p:nvCxnSpPr>
        <p:spPr bwMode="auto">
          <a:xfrm flipH="1">
            <a:off x="1619672" y="1239118"/>
            <a:ext cx="510383" cy="154865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B6D98E7E-FA71-D2E0-4679-3F435244B9E5}"/>
              </a:ext>
            </a:extLst>
          </p:cNvPr>
          <p:cNvCxnSpPr>
            <a:cxnSpLocks/>
          </p:cNvCxnSpPr>
          <p:nvPr/>
        </p:nvCxnSpPr>
        <p:spPr bwMode="auto">
          <a:xfrm flipH="1">
            <a:off x="1979712" y="1233693"/>
            <a:ext cx="559550" cy="155408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56F3FA0D-1670-728B-2872-39647700695D}"/>
              </a:ext>
            </a:extLst>
          </p:cNvPr>
          <p:cNvCxnSpPr/>
          <p:nvPr/>
        </p:nvCxnSpPr>
        <p:spPr bwMode="auto">
          <a:xfrm flipH="1">
            <a:off x="2130055" y="1239118"/>
            <a:ext cx="1789176" cy="1"/>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124648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357895" cy="1240583"/>
          </a:xfrm>
        </p:spPr>
        <p:txBody>
          <a:bodyPr/>
          <a:lstStyle/>
          <a:p>
            <a:r>
              <a:rPr lang="en-US" sz="2800" dirty="0"/>
              <a:t>Recreating the </a:t>
            </a:r>
            <a:r>
              <a:rPr lang="en-GB" sz="2800" dirty="0"/>
              <a:t>863/4/5 and the 866/7/8 fields</a:t>
            </a:r>
          </a:p>
        </p:txBody>
      </p:sp>
    </p:spTree>
    <p:extLst>
      <p:ext uri="{BB962C8B-B14F-4D97-AF65-F5344CB8AC3E}">
        <p14:creationId xmlns:p14="http://schemas.microsoft.com/office/powerpoint/2010/main" val="531905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pPr marL="342900" indent="-342900">
              <a:buFont typeface="Arial" pitchFamily="34" charset="0"/>
              <a:buChar char="•"/>
            </a:pPr>
            <a:r>
              <a:rPr lang="en-US" sz="2000" dirty="0"/>
              <a:t>Every time a record is saved a new 863/4/5 will be created (if “</a:t>
            </a:r>
            <a:r>
              <a:rPr lang="en-GB" sz="2000" dirty="0"/>
              <a:t>Marc21 Holding normalize on save” process has “MARC21 Expand Holding By 866/7/8 Task” )</a:t>
            </a:r>
          </a:p>
          <a:p>
            <a:pPr marL="342900" indent="-342900">
              <a:buFont typeface="Arial" pitchFamily="34" charset="0"/>
              <a:buChar char="•"/>
            </a:pPr>
            <a:r>
              <a:rPr lang="en-US" sz="2000" dirty="0"/>
              <a:t>But we really do not want multiple 863/4/5 fields.  We want just one per set of issues which have no gap.</a:t>
            </a:r>
          </a:p>
          <a:p>
            <a:pPr marL="342900" indent="-342900">
              <a:buFont typeface="Arial" pitchFamily="34" charset="0"/>
              <a:buChar char="•"/>
            </a:pPr>
            <a:r>
              <a:rPr lang="en-US" sz="2000" dirty="0"/>
              <a:t>We also want the existing </a:t>
            </a:r>
            <a:r>
              <a:rPr lang="en-GB" sz="2000" dirty="0"/>
              <a:t>866/7/8 fields to be removed when we save a record so that new ones can be built according to the up-to-date new 863/4/5 fields.</a:t>
            </a:r>
          </a:p>
          <a:p>
            <a:pPr marL="342900" indent="-342900">
              <a:buFont typeface="Arial" pitchFamily="34" charset="0"/>
              <a:buChar char="•"/>
            </a:pPr>
            <a:r>
              <a:rPr lang="en-US" sz="2000" dirty="0"/>
              <a:t>Therefore, we make a normalization rule which will first delete the existing 863/4/5/6/7/8 fields.</a:t>
            </a:r>
          </a:p>
        </p:txBody>
      </p:sp>
    </p:spTree>
    <p:extLst>
      <p:ext uri="{BB962C8B-B14F-4D97-AF65-F5344CB8AC3E}">
        <p14:creationId xmlns:p14="http://schemas.microsoft.com/office/powerpoint/2010/main" val="544289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008111"/>
          </a:xfrm>
        </p:spPr>
        <p:txBody>
          <a:bodyPr>
            <a:normAutofit/>
          </a:bodyPr>
          <a:lstStyle/>
          <a:p>
            <a:pPr marL="342900" indent="-342900">
              <a:buFont typeface="Arial" pitchFamily="34" charset="0"/>
              <a:buChar char="•"/>
            </a:pPr>
            <a:r>
              <a:rPr lang="en-US" sz="2000" dirty="0"/>
              <a:t>Here is a sample rule.  We do not however delete all 863/4/5/6/7/8/9.  We delete only those without a 9 in subfield 8 because we may have “local” 86X fields</a:t>
            </a:r>
          </a:p>
        </p:txBody>
      </p:sp>
      <p:sp>
        <p:nvSpPr>
          <p:cNvPr id="5" name="TextBox 4">
            <a:extLst>
              <a:ext uri="{FF2B5EF4-FFF2-40B4-BE49-F238E27FC236}">
                <a16:creationId xmlns:a16="http://schemas.microsoft.com/office/drawing/2014/main" id="{7F10F041-7690-F753-CEE9-ED12FB18A99A}"/>
              </a:ext>
            </a:extLst>
          </p:cNvPr>
          <p:cNvSpPr txBox="1"/>
          <p:nvPr/>
        </p:nvSpPr>
        <p:spPr>
          <a:xfrm>
            <a:off x="683568" y="1851670"/>
            <a:ext cx="7848872" cy="2462213"/>
          </a:xfrm>
          <a:prstGeom prst="rect">
            <a:avLst/>
          </a:prstGeom>
          <a:noFill/>
          <a:ln>
            <a:solidFill>
              <a:schemeClr val="accent1"/>
            </a:solidFill>
          </a:ln>
        </p:spPr>
        <p:txBody>
          <a:bodyPr wrap="square" rtlCol="0">
            <a:spAutoFit/>
          </a:bodyPr>
          <a:lstStyle/>
          <a:p>
            <a:r>
              <a:rPr lang="en-US" sz="1400" dirty="0">
                <a:latin typeface="Courier New" panose="02070309020205020404" pitchFamily="49" charset="0"/>
                <a:cs typeface="Courier New" panose="02070309020205020404" pitchFamily="49" charset="0"/>
              </a:rPr>
              <a:t>rule "delete 863 4 5 6 7 8 if it does not have subfield 8 9"</a:t>
            </a:r>
          </a:p>
          <a:p>
            <a:r>
              <a:rPr lang="en-US" sz="1400" dirty="0">
                <a:latin typeface="Courier New" panose="02070309020205020404" pitchFamily="49" charset="0"/>
                <a:cs typeface="Courier New" panose="02070309020205020404" pitchFamily="49" charset="0"/>
              </a:rPr>
              <a:t>when</a:t>
            </a:r>
          </a:p>
          <a:p>
            <a:r>
              <a:rPr lang="en-US" sz="1400" dirty="0">
                <a:latin typeface="Courier New" panose="02070309020205020404" pitchFamily="49" charset="0"/>
                <a:cs typeface="Courier New" panose="02070309020205020404" pitchFamily="49" charset="0"/>
              </a:rPr>
              <a:t>  (TRUE)</a:t>
            </a:r>
          </a:p>
          <a:p>
            <a:r>
              <a:rPr lang="en-US" sz="1400" dirty="0">
                <a:latin typeface="Courier New" panose="02070309020205020404" pitchFamily="49" charset="0"/>
                <a:cs typeface="Courier New" panose="02070309020205020404" pitchFamily="49" charset="0"/>
              </a:rPr>
              <a:t>then</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"863" if (not exists "863.8.9")</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"864" if (not exists "864.8.9")</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"865" if (not exists "865.8.9")</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"866" if (not exists "866.8.9")</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"867" if (not exists "867.8.9")</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removeField</a:t>
            </a:r>
            <a:r>
              <a:rPr lang="en-US" sz="1400" dirty="0">
                <a:latin typeface="Courier New" panose="02070309020205020404" pitchFamily="49" charset="0"/>
                <a:cs typeface="Courier New" panose="02070309020205020404" pitchFamily="49" charset="0"/>
              </a:rPr>
              <a:t> "868" if (not exists "868.8.9")</a:t>
            </a:r>
          </a:p>
          <a:p>
            <a:r>
              <a:rPr lang="en-US" sz="1400" dirty="0">
                <a:latin typeface="Courier New" panose="02070309020205020404" pitchFamily="49" charset="0"/>
                <a:cs typeface="Courier New" panose="02070309020205020404" pitchFamily="49" charset="0"/>
              </a:rPr>
              <a:t>end</a:t>
            </a:r>
          </a:p>
        </p:txBody>
      </p:sp>
      <p:sp>
        <p:nvSpPr>
          <p:cNvPr id="6" name="TextBox 5">
            <a:extLst>
              <a:ext uri="{FF2B5EF4-FFF2-40B4-BE49-F238E27FC236}">
                <a16:creationId xmlns:a16="http://schemas.microsoft.com/office/drawing/2014/main" id="{D3E67603-3D93-FBD2-685F-85B69B5FE925}"/>
              </a:ext>
            </a:extLst>
          </p:cNvPr>
          <p:cNvSpPr txBox="1"/>
          <p:nvPr/>
        </p:nvSpPr>
        <p:spPr>
          <a:xfrm>
            <a:off x="6588224" y="2202418"/>
            <a:ext cx="1656184" cy="738664"/>
          </a:xfrm>
          <a:prstGeom prst="rect">
            <a:avLst/>
          </a:prstGeom>
          <a:solidFill>
            <a:srgbClr val="FFFF00"/>
          </a:solidFill>
          <a:ln>
            <a:solidFill>
              <a:schemeClr val="accent1"/>
            </a:solidFill>
          </a:ln>
        </p:spPr>
        <p:txBody>
          <a:bodyPr wrap="square" rtlCol="0">
            <a:spAutoFit/>
          </a:bodyPr>
          <a:lstStyle/>
          <a:p>
            <a:r>
              <a:rPr lang="en-US" sz="1400" dirty="0"/>
              <a:t>This will prevent local fields from getting deleted</a:t>
            </a:r>
            <a:endParaRPr lang="en-GB" sz="1400" dirty="0"/>
          </a:p>
        </p:txBody>
      </p:sp>
      <p:cxnSp>
        <p:nvCxnSpPr>
          <p:cNvPr id="7" name="Straight Arrow Connector 6">
            <a:extLst>
              <a:ext uri="{FF2B5EF4-FFF2-40B4-BE49-F238E27FC236}">
                <a16:creationId xmlns:a16="http://schemas.microsoft.com/office/drawing/2014/main" id="{545C0361-EDB9-6E9D-44DE-0614D9173C88}"/>
              </a:ext>
            </a:extLst>
          </p:cNvPr>
          <p:cNvCxnSpPr>
            <a:cxnSpLocks/>
          </p:cNvCxnSpPr>
          <p:nvPr/>
        </p:nvCxnSpPr>
        <p:spPr bwMode="auto">
          <a:xfrm>
            <a:off x="5302754" y="2355726"/>
            <a:ext cx="0" cy="36004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5B15662F-3899-03A7-97B5-D58CE878F0D7}"/>
              </a:ext>
            </a:extLst>
          </p:cNvPr>
          <p:cNvCxnSpPr>
            <a:cxnSpLocks/>
          </p:cNvCxnSpPr>
          <p:nvPr/>
        </p:nvCxnSpPr>
        <p:spPr bwMode="auto">
          <a:xfrm>
            <a:off x="5292080" y="2355726"/>
            <a:ext cx="1296144" cy="0"/>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099408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008111"/>
          </a:xfrm>
        </p:spPr>
        <p:txBody>
          <a:bodyPr>
            <a:normAutofit/>
          </a:bodyPr>
          <a:lstStyle/>
          <a:p>
            <a:pPr marL="342900" indent="-342900">
              <a:buFont typeface="Arial" pitchFamily="34" charset="0"/>
              <a:buChar char="•"/>
            </a:pPr>
            <a:r>
              <a:rPr lang="en-US" sz="2000" dirty="0"/>
              <a:t>The rule is then added to the “</a:t>
            </a:r>
            <a:r>
              <a:rPr lang="en-GB" sz="2000" dirty="0"/>
              <a:t>Marc21 Holding normalize on save”.  </a:t>
            </a:r>
            <a:endParaRPr lang="en-US" sz="2000" dirty="0"/>
          </a:p>
        </p:txBody>
      </p:sp>
      <p:pic>
        <p:nvPicPr>
          <p:cNvPr id="10" name="Picture 9">
            <a:extLst>
              <a:ext uri="{FF2B5EF4-FFF2-40B4-BE49-F238E27FC236}">
                <a16:creationId xmlns:a16="http://schemas.microsoft.com/office/drawing/2014/main" id="{93DCF01C-400B-633F-DD7C-6EBC46A205C8}"/>
              </a:ext>
            </a:extLst>
          </p:cNvPr>
          <p:cNvPicPr>
            <a:picLocks noChangeAspect="1"/>
          </p:cNvPicPr>
          <p:nvPr/>
        </p:nvPicPr>
        <p:blipFill>
          <a:blip r:embed="rId2"/>
          <a:stretch>
            <a:fillRect/>
          </a:stretch>
        </p:blipFill>
        <p:spPr>
          <a:xfrm>
            <a:off x="0" y="1510809"/>
            <a:ext cx="9144000" cy="3005157"/>
          </a:xfrm>
          <a:prstGeom prst="rect">
            <a:avLst/>
          </a:prstGeom>
          <a:ln>
            <a:solidFill>
              <a:schemeClr val="accent1"/>
            </a:solidFill>
          </a:ln>
        </p:spPr>
      </p:pic>
      <p:sp>
        <p:nvSpPr>
          <p:cNvPr id="11" name="Rectangle 10">
            <a:extLst>
              <a:ext uri="{FF2B5EF4-FFF2-40B4-BE49-F238E27FC236}">
                <a16:creationId xmlns:a16="http://schemas.microsoft.com/office/drawing/2014/main" id="{4AED7B7C-57F5-A583-3922-926D4A9C97C4}"/>
              </a:ext>
            </a:extLst>
          </p:cNvPr>
          <p:cNvSpPr/>
          <p:nvPr/>
        </p:nvSpPr>
        <p:spPr>
          <a:xfrm>
            <a:off x="1187624" y="3579862"/>
            <a:ext cx="180020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3897C2-7038-1229-C8A7-316D41312BAE}"/>
              </a:ext>
            </a:extLst>
          </p:cNvPr>
          <p:cNvSpPr/>
          <p:nvPr/>
        </p:nvSpPr>
        <p:spPr>
          <a:xfrm>
            <a:off x="467544" y="1954515"/>
            <a:ext cx="115212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14A4D1-0ED5-DDC6-580C-9CF897DA2C06}"/>
              </a:ext>
            </a:extLst>
          </p:cNvPr>
          <p:cNvSpPr/>
          <p:nvPr/>
        </p:nvSpPr>
        <p:spPr>
          <a:xfrm>
            <a:off x="7956376" y="3795886"/>
            <a:ext cx="36004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928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3E1B3C-F5BE-C73C-FA66-D3A945B39E96}"/>
              </a:ext>
            </a:extLst>
          </p:cNvPr>
          <p:cNvPicPr>
            <a:picLocks noChangeAspect="1"/>
          </p:cNvPicPr>
          <p:nvPr/>
        </p:nvPicPr>
        <p:blipFill>
          <a:blip r:embed="rId2"/>
          <a:stretch>
            <a:fillRect/>
          </a:stretch>
        </p:blipFill>
        <p:spPr>
          <a:xfrm>
            <a:off x="0" y="1860775"/>
            <a:ext cx="9144000" cy="14219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008111"/>
          </a:xfrm>
        </p:spPr>
        <p:txBody>
          <a:bodyPr>
            <a:normAutofit/>
          </a:bodyPr>
          <a:lstStyle/>
          <a:p>
            <a:pPr marL="342900" indent="-342900">
              <a:buFont typeface="Arial" pitchFamily="34" charset="0"/>
              <a:buChar char="•"/>
            </a:pPr>
            <a:r>
              <a:rPr lang="en-US" sz="2000" dirty="0"/>
              <a:t>The rule is then added to the “</a:t>
            </a:r>
            <a:r>
              <a:rPr lang="en-GB" sz="2000" dirty="0"/>
              <a:t>Marc21 Holding normalize on save”.  </a:t>
            </a:r>
            <a:endParaRPr lang="en-US" sz="2000" dirty="0"/>
          </a:p>
        </p:txBody>
      </p:sp>
      <p:sp>
        <p:nvSpPr>
          <p:cNvPr id="11" name="Rectangle 10">
            <a:extLst>
              <a:ext uri="{FF2B5EF4-FFF2-40B4-BE49-F238E27FC236}">
                <a16:creationId xmlns:a16="http://schemas.microsoft.com/office/drawing/2014/main" id="{4AED7B7C-57F5-A583-3922-926D4A9C97C4}"/>
              </a:ext>
            </a:extLst>
          </p:cNvPr>
          <p:cNvSpPr/>
          <p:nvPr/>
        </p:nvSpPr>
        <p:spPr>
          <a:xfrm>
            <a:off x="467544" y="2643758"/>
            <a:ext cx="212423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3897C2-7038-1229-C8A7-316D41312BAE}"/>
              </a:ext>
            </a:extLst>
          </p:cNvPr>
          <p:cNvSpPr/>
          <p:nvPr/>
        </p:nvSpPr>
        <p:spPr>
          <a:xfrm>
            <a:off x="1331640" y="2139702"/>
            <a:ext cx="72008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14A4D1-0ED5-DDC6-580C-9CF897DA2C06}"/>
              </a:ext>
            </a:extLst>
          </p:cNvPr>
          <p:cNvSpPr/>
          <p:nvPr/>
        </p:nvSpPr>
        <p:spPr>
          <a:xfrm>
            <a:off x="7869854" y="2872443"/>
            <a:ext cx="1224136" cy="3546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36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4925A2-0613-4BC4-D950-CB062AE548E1}"/>
              </a:ext>
            </a:extLst>
          </p:cNvPr>
          <p:cNvPicPr>
            <a:picLocks noChangeAspect="1"/>
          </p:cNvPicPr>
          <p:nvPr/>
        </p:nvPicPr>
        <p:blipFill>
          <a:blip r:embed="rId2"/>
          <a:stretch>
            <a:fillRect/>
          </a:stretch>
        </p:blipFill>
        <p:spPr>
          <a:xfrm>
            <a:off x="1044170" y="1278016"/>
            <a:ext cx="7020272" cy="345397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008111"/>
          </a:xfrm>
        </p:spPr>
        <p:txBody>
          <a:bodyPr>
            <a:normAutofit/>
          </a:bodyPr>
          <a:lstStyle/>
          <a:p>
            <a:pPr marL="342900" indent="-342900">
              <a:buFont typeface="Arial" pitchFamily="34" charset="0"/>
              <a:buChar char="•"/>
            </a:pPr>
            <a:r>
              <a:rPr lang="en-US" sz="2000" dirty="0"/>
              <a:t>Now, for example, Vol. 2 issue 2 arrives</a:t>
            </a:r>
          </a:p>
        </p:txBody>
      </p:sp>
      <p:sp>
        <p:nvSpPr>
          <p:cNvPr id="11" name="Rectangle 10">
            <a:extLst>
              <a:ext uri="{FF2B5EF4-FFF2-40B4-BE49-F238E27FC236}">
                <a16:creationId xmlns:a16="http://schemas.microsoft.com/office/drawing/2014/main" id="{4AED7B7C-57F5-A583-3922-926D4A9C97C4}"/>
              </a:ext>
            </a:extLst>
          </p:cNvPr>
          <p:cNvSpPr/>
          <p:nvPr/>
        </p:nvSpPr>
        <p:spPr>
          <a:xfrm>
            <a:off x="6300193" y="3219823"/>
            <a:ext cx="1080119"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199329-F7DB-80D8-82D1-02036881E85F}"/>
              </a:ext>
            </a:extLst>
          </p:cNvPr>
          <p:cNvSpPr/>
          <p:nvPr/>
        </p:nvSpPr>
        <p:spPr>
          <a:xfrm>
            <a:off x="4355699" y="3219823"/>
            <a:ext cx="864374"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723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181522-D9E6-A7C0-A26D-8146AEF41F02}"/>
              </a:ext>
            </a:extLst>
          </p:cNvPr>
          <p:cNvPicPr>
            <a:picLocks noChangeAspect="1"/>
          </p:cNvPicPr>
          <p:nvPr/>
        </p:nvPicPr>
        <p:blipFill>
          <a:blip r:embed="rId2"/>
          <a:stretch>
            <a:fillRect/>
          </a:stretch>
        </p:blipFill>
        <p:spPr>
          <a:xfrm>
            <a:off x="2123728" y="1446569"/>
            <a:ext cx="4968552" cy="327455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Recreating the </a:t>
            </a:r>
            <a:r>
              <a:rPr lang="en-GB" sz="2800" dirty="0"/>
              <a:t>863/4/5 and the 866/7/8 fields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008111"/>
          </a:xfrm>
        </p:spPr>
        <p:txBody>
          <a:bodyPr>
            <a:normAutofit/>
          </a:bodyPr>
          <a:lstStyle/>
          <a:p>
            <a:pPr marL="342900" indent="-342900">
              <a:buFont typeface="Arial" pitchFamily="34" charset="0"/>
              <a:buChar char="•"/>
            </a:pPr>
            <a:r>
              <a:rPr lang="en-US" sz="2000" dirty="0"/>
              <a:t>The Holdings record is saved and if we have a local 866 field it is not deleted (because it has subfield 9) and the 863 and 866 is updated with the item</a:t>
            </a:r>
          </a:p>
        </p:txBody>
      </p:sp>
      <p:sp>
        <p:nvSpPr>
          <p:cNvPr id="9" name="Rectangle 8">
            <a:extLst>
              <a:ext uri="{FF2B5EF4-FFF2-40B4-BE49-F238E27FC236}">
                <a16:creationId xmlns:a16="http://schemas.microsoft.com/office/drawing/2014/main" id="{74CEF4C4-CB49-C364-0DBF-00710537DD3E}"/>
              </a:ext>
            </a:extLst>
          </p:cNvPr>
          <p:cNvSpPr/>
          <p:nvPr/>
        </p:nvSpPr>
        <p:spPr bwMode="auto">
          <a:xfrm>
            <a:off x="2354266" y="2919876"/>
            <a:ext cx="2952328" cy="231013"/>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13" name="TextBox 12">
            <a:extLst>
              <a:ext uri="{FF2B5EF4-FFF2-40B4-BE49-F238E27FC236}">
                <a16:creationId xmlns:a16="http://schemas.microsoft.com/office/drawing/2014/main" id="{A6589680-4F1A-2DF0-1525-1177B26A4C5D}"/>
              </a:ext>
            </a:extLst>
          </p:cNvPr>
          <p:cNvSpPr txBox="1"/>
          <p:nvPr/>
        </p:nvSpPr>
        <p:spPr>
          <a:xfrm>
            <a:off x="6386714" y="2712216"/>
            <a:ext cx="1641670" cy="523220"/>
          </a:xfrm>
          <a:prstGeom prst="rect">
            <a:avLst/>
          </a:prstGeom>
          <a:solidFill>
            <a:srgbClr val="FFFF00"/>
          </a:solidFill>
          <a:ln>
            <a:solidFill>
              <a:schemeClr val="tx1"/>
            </a:solidFill>
          </a:ln>
        </p:spPr>
        <p:txBody>
          <a:bodyPr wrap="square" rtlCol="0">
            <a:spAutoFit/>
          </a:bodyPr>
          <a:lstStyle/>
          <a:p>
            <a:r>
              <a:rPr lang="en-US" sz="1400" dirty="0"/>
              <a:t>Local field with $$8 9  is not deleted</a:t>
            </a:r>
            <a:endParaRPr lang="en-GB" sz="1400" dirty="0"/>
          </a:p>
        </p:txBody>
      </p:sp>
      <p:cxnSp>
        <p:nvCxnSpPr>
          <p:cNvPr id="14" name="Straight Arrow Connector 13">
            <a:extLst>
              <a:ext uri="{FF2B5EF4-FFF2-40B4-BE49-F238E27FC236}">
                <a16:creationId xmlns:a16="http://schemas.microsoft.com/office/drawing/2014/main" id="{2013CA40-9231-8AAC-A458-ED7EB1E345AD}"/>
              </a:ext>
            </a:extLst>
          </p:cNvPr>
          <p:cNvCxnSpPr/>
          <p:nvPr/>
        </p:nvCxnSpPr>
        <p:spPr bwMode="auto">
          <a:xfrm flipH="1" flipV="1">
            <a:off x="5306594" y="3049476"/>
            <a:ext cx="1080120" cy="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8" name="TextBox 17">
            <a:extLst>
              <a:ext uri="{FF2B5EF4-FFF2-40B4-BE49-F238E27FC236}">
                <a16:creationId xmlns:a16="http://schemas.microsoft.com/office/drawing/2014/main" id="{151840DE-DCA6-E22D-E8C4-CF3F50761FB3}"/>
              </a:ext>
            </a:extLst>
          </p:cNvPr>
          <p:cNvSpPr txBox="1"/>
          <p:nvPr/>
        </p:nvSpPr>
        <p:spPr>
          <a:xfrm>
            <a:off x="6364740" y="3724495"/>
            <a:ext cx="1641670" cy="307777"/>
          </a:xfrm>
          <a:prstGeom prst="rect">
            <a:avLst/>
          </a:prstGeom>
          <a:solidFill>
            <a:srgbClr val="FFFF00"/>
          </a:solidFill>
          <a:ln>
            <a:solidFill>
              <a:schemeClr val="tx1"/>
            </a:solidFill>
          </a:ln>
        </p:spPr>
        <p:txBody>
          <a:bodyPr wrap="square" rtlCol="0">
            <a:spAutoFit/>
          </a:bodyPr>
          <a:lstStyle/>
          <a:p>
            <a:r>
              <a:rPr lang="en-US" sz="1400" dirty="0"/>
              <a:t>Vol. 2 </a:t>
            </a:r>
            <a:r>
              <a:rPr lang="en-US" sz="1400" dirty="0" err="1"/>
              <a:t>Iss</a:t>
            </a:r>
            <a:r>
              <a:rPr lang="en-US" sz="1400" dirty="0"/>
              <a:t>. 2 arrived</a:t>
            </a:r>
            <a:endParaRPr lang="en-GB" sz="1400" dirty="0"/>
          </a:p>
        </p:txBody>
      </p:sp>
      <p:sp>
        <p:nvSpPr>
          <p:cNvPr id="19" name="Rectangle 18">
            <a:extLst>
              <a:ext uri="{FF2B5EF4-FFF2-40B4-BE49-F238E27FC236}">
                <a16:creationId xmlns:a16="http://schemas.microsoft.com/office/drawing/2014/main" id="{ED111459-96F2-0944-D7CB-68D82DA8E097}"/>
              </a:ext>
            </a:extLst>
          </p:cNvPr>
          <p:cNvSpPr/>
          <p:nvPr/>
        </p:nvSpPr>
        <p:spPr bwMode="auto">
          <a:xfrm>
            <a:off x="2372093" y="3293250"/>
            <a:ext cx="2952328" cy="231013"/>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19">
            <a:extLst>
              <a:ext uri="{FF2B5EF4-FFF2-40B4-BE49-F238E27FC236}">
                <a16:creationId xmlns:a16="http://schemas.microsoft.com/office/drawing/2014/main" id="{BFC2D5CB-B359-D1BC-FA84-FD6A374EA734}"/>
              </a:ext>
            </a:extLst>
          </p:cNvPr>
          <p:cNvSpPr/>
          <p:nvPr/>
        </p:nvSpPr>
        <p:spPr bwMode="auto">
          <a:xfrm>
            <a:off x="2326928" y="4060090"/>
            <a:ext cx="2952328" cy="231013"/>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cxnSp>
        <p:nvCxnSpPr>
          <p:cNvPr id="21" name="Straight Arrow Connector 20">
            <a:extLst>
              <a:ext uri="{FF2B5EF4-FFF2-40B4-BE49-F238E27FC236}">
                <a16:creationId xmlns:a16="http://schemas.microsoft.com/office/drawing/2014/main" id="{9D4E2FA2-F097-D631-22BA-2DB831244663}"/>
              </a:ext>
            </a:extLst>
          </p:cNvPr>
          <p:cNvCxnSpPr>
            <a:cxnSpLocks/>
            <a:stCxn id="18" idx="1"/>
          </p:cNvCxnSpPr>
          <p:nvPr/>
        </p:nvCxnSpPr>
        <p:spPr bwMode="auto">
          <a:xfrm flipH="1">
            <a:off x="5275176" y="3878384"/>
            <a:ext cx="1089564" cy="29493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2BF6682B-1CCB-2C21-1E00-DD957A624E9D}"/>
              </a:ext>
            </a:extLst>
          </p:cNvPr>
          <p:cNvCxnSpPr>
            <a:cxnSpLocks/>
          </p:cNvCxnSpPr>
          <p:nvPr/>
        </p:nvCxnSpPr>
        <p:spPr bwMode="auto">
          <a:xfrm flipH="1" flipV="1">
            <a:off x="5324421" y="3427593"/>
            <a:ext cx="1033197" cy="45079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10251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357895" cy="1240583"/>
          </a:xfrm>
        </p:spPr>
        <p:txBody>
          <a:bodyPr/>
          <a:lstStyle/>
          <a:p>
            <a:r>
              <a:rPr lang="en-GB" sz="2800" dirty="0"/>
              <a:t>The example here not using a prediction pattern </a:t>
            </a:r>
          </a:p>
        </p:txBody>
      </p:sp>
    </p:spTree>
    <p:extLst>
      <p:ext uri="{BB962C8B-B14F-4D97-AF65-F5344CB8AC3E}">
        <p14:creationId xmlns:p14="http://schemas.microsoft.com/office/powerpoint/2010/main" val="1532500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342900" indent="-342900">
              <a:buFont typeface="Arial" pitchFamily="34" charset="0"/>
              <a:buChar char="•"/>
            </a:pPr>
            <a:r>
              <a:rPr lang="en-US" sz="2200" dirty="0"/>
              <a:t>This presentation will focus primarily on two normalization tasks for holdings records as well as a related normalization rule.</a:t>
            </a:r>
          </a:p>
          <a:p>
            <a:pPr marL="342900" indent="-342900">
              <a:buFont typeface="Arial" pitchFamily="34" charset="0"/>
              <a:buChar char="•"/>
            </a:pPr>
            <a:r>
              <a:rPr lang="en-US" sz="2200" dirty="0"/>
              <a:t>The normalization tasks are:</a:t>
            </a:r>
          </a:p>
          <a:p>
            <a:pPr marL="966788" lvl="2" indent="-457200">
              <a:buFont typeface="+mj-lt"/>
              <a:buAutoNum type="arabicPeriod"/>
            </a:pPr>
            <a:r>
              <a:rPr lang="en-GB" sz="2200" dirty="0"/>
              <a:t>MARC21 Expand Holding By 863/4/5 Task </a:t>
            </a:r>
          </a:p>
          <a:p>
            <a:pPr marL="966788" lvl="2" indent="-457200">
              <a:buFont typeface="+mj-lt"/>
              <a:buAutoNum type="arabicPeriod"/>
            </a:pPr>
            <a:r>
              <a:rPr lang="en-GB" sz="2200" dirty="0"/>
              <a:t>MARC21 Expand Holding By 866/7/8 Task </a:t>
            </a:r>
          </a:p>
          <a:p>
            <a:pPr marL="342900" indent="-342900">
              <a:buFont typeface="Arial" pitchFamily="34" charset="0"/>
              <a:buChar char="•"/>
            </a:pPr>
            <a:r>
              <a:rPr lang="en-US" sz="2200" dirty="0"/>
              <a:t>In addition to this presentation, it is highly recommended to also see accompanying PowerPoint presentation “Prediction Patterns and Serial Check-in”</a:t>
            </a:r>
          </a:p>
        </p:txBody>
      </p:sp>
    </p:spTree>
    <p:extLst>
      <p:ext uri="{BB962C8B-B14F-4D97-AF65-F5344CB8AC3E}">
        <p14:creationId xmlns:p14="http://schemas.microsoft.com/office/powerpoint/2010/main" val="346445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GB" sz="2800" dirty="0"/>
              <a:t>The example here not using a prediction pattern </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800199"/>
          </a:xfrm>
        </p:spPr>
        <p:txBody>
          <a:bodyPr>
            <a:normAutofit/>
          </a:bodyPr>
          <a:lstStyle/>
          <a:p>
            <a:pPr marL="342900" indent="-342900">
              <a:buFont typeface="Arial" pitchFamily="34" charset="0"/>
              <a:buChar char="•"/>
            </a:pPr>
            <a:r>
              <a:rPr lang="en-US" sz="2000" dirty="0"/>
              <a:t>Now we have serial “Thoreau journal quarterly”.</a:t>
            </a:r>
          </a:p>
          <a:p>
            <a:pPr marL="342900" indent="-342900">
              <a:buFont typeface="Arial" pitchFamily="34" charset="0"/>
              <a:buChar char="•"/>
            </a:pPr>
            <a:r>
              <a:rPr lang="en-US" sz="2000" dirty="0"/>
              <a:t>It has a holding record with an 853 as follows:</a:t>
            </a:r>
            <a:br>
              <a:rPr lang="en-US" sz="2000" dirty="0"/>
            </a:br>
            <a:r>
              <a:rPr lang="en-US" sz="2000" dirty="0">
                <a:latin typeface="Courier New" panose="02070309020205020404" pitchFamily="49" charset="0"/>
                <a:cs typeface="Courier New" panose="02070309020205020404" pitchFamily="49" charset="0"/>
              </a:rPr>
              <a:t>853 </a:t>
            </a:r>
            <a:r>
              <a:rPr lang="en-GB" sz="2000" dirty="0">
                <a:latin typeface="Courier New" panose="02070309020205020404" pitchFamily="49" charset="0"/>
                <a:cs typeface="Courier New" panose="02070309020205020404" pitchFamily="49" charset="0"/>
              </a:rPr>
              <a:t>‡8 1 ‡a Vol. ‡b </a:t>
            </a:r>
            <a:r>
              <a:rPr lang="en-GB" sz="2000" dirty="0" err="1">
                <a:latin typeface="Courier New" panose="02070309020205020404" pitchFamily="49" charset="0"/>
                <a:cs typeface="Courier New" panose="02070309020205020404" pitchFamily="49" charset="0"/>
              </a:rPr>
              <a:t>Iss</a:t>
            </a:r>
            <a:r>
              <a:rPr lang="en-GB" sz="2000" dirty="0">
                <a:latin typeface="Courier New" panose="02070309020205020404" pitchFamily="49" charset="0"/>
                <a:cs typeface="Courier New" panose="02070309020205020404" pitchFamily="49" charset="0"/>
              </a:rPr>
              <a:t>. ‡u 4 ‡v r ‡</a:t>
            </a:r>
            <a:r>
              <a:rPr lang="en-GB" sz="2000" dirty="0" err="1">
                <a:latin typeface="Courier New" panose="02070309020205020404" pitchFamily="49" charset="0"/>
                <a:cs typeface="Courier New" panose="02070309020205020404" pitchFamily="49" charset="0"/>
              </a:rPr>
              <a:t>i</a:t>
            </a:r>
            <a:r>
              <a:rPr lang="en-GB" sz="2000" dirty="0">
                <a:latin typeface="Courier New" panose="02070309020205020404" pitchFamily="49" charset="0"/>
                <a:cs typeface="Courier New" panose="02070309020205020404" pitchFamily="49" charset="0"/>
              </a:rPr>
              <a:t> (year) ‡j (month) ‡w q</a:t>
            </a:r>
          </a:p>
          <a:p>
            <a:pPr marL="342900" indent="-342900">
              <a:buFont typeface="Arial" pitchFamily="34" charset="0"/>
              <a:buChar char="•"/>
            </a:pPr>
            <a:r>
              <a:rPr lang="en-ZA" sz="2000" dirty="0">
                <a:cs typeface="Courier New" panose="02070309020205020404" pitchFamily="49" charset="0"/>
              </a:rPr>
              <a:t>It has no acquisitions order or prediction pattern</a:t>
            </a:r>
          </a:p>
        </p:txBody>
      </p:sp>
      <p:pic>
        <p:nvPicPr>
          <p:cNvPr id="6" name="Picture 5">
            <a:extLst>
              <a:ext uri="{FF2B5EF4-FFF2-40B4-BE49-F238E27FC236}">
                <a16:creationId xmlns:a16="http://schemas.microsoft.com/office/drawing/2014/main" id="{0D423448-E2CF-BCE6-1821-1913C4037616}"/>
              </a:ext>
            </a:extLst>
          </p:cNvPr>
          <p:cNvPicPr>
            <a:picLocks noChangeAspect="1"/>
          </p:cNvPicPr>
          <p:nvPr/>
        </p:nvPicPr>
        <p:blipFill>
          <a:blip r:embed="rId2"/>
          <a:stretch>
            <a:fillRect/>
          </a:stretch>
        </p:blipFill>
        <p:spPr>
          <a:xfrm>
            <a:off x="1328737" y="2673449"/>
            <a:ext cx="6486525" cy="1914525"/>
          </a:xfrm>
          <a:prstGeom prst="rect">
            <a:avLst/>
          </a:prstGeom>
          <a:ln>
            <a:solidFill>
              <a:schemeClr val="accent1"/>
            </a:solidFill>
          </a:ln>
        </p:spPr>
      </p:pic>
      <p:sp>
        <p:nvSpPr>
          <p:cNvPr id="7" name="Rectangle 6">
            <a:extLst>
              <a:ext uri="{FF2B5EF4-FFF2-40B4-BE49-F238E27FC236}">
                <a16:creationId xmlns:a16="http://schemas.microsoft.com/office/drawing/2014/main" id="{81B0CB46-4F06-DBC8-2BE3-82F9E1206027}"/>
              </a:ext>
            </a:extLst>
          </p:cNvPr>
          <p:cNvSpPr/>
          <p:nvPr/>
        </p:nvSpPr>
        <p:spPr>
          <a:xfrm>
            <a:off x="1691680" y="4299942"/>
            <a:ext cx="446449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73BAC9-018E-215D-7E4D-A500F6FF99FA}"/>
              </a:ext>
            </a:extLst>
          </p:cNvPr>
          <p:cNvSpPr/>
          <p:nvPr/>
        </p:nvSpPr>
        <p:spPr>
          <a:xfrm>
            <a:off x="1331640" y="2715766"/>
            <a:ext cx="180020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250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GB" sz="2800" dirty="0"/>
              <a:t>The example here not using a prediction pattern </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168351"/>
          </a:xfrm>
        </p:spPr>
        <p:txBody>
          <a:bodyPr>
            <a:normAutofit/>
          </a:bodyPr>
          <a:lstStyle/>
          <a:p>
            <a:pPr marL="342900" indent="-342900">
              <a:buFont typeface="Arial" pitchFamily="34" charset="0"/>
              <a:buChar char="•"/>
            </a:pPr>
            <a:r>
              <a:rPr lang="en-US" sz="2000" dirty="0"/>
              <a:t>The functionality shown here can still be used even without a prediction pattern as long as the items have </a:t>
            </a:r>
          </a:p>
          <a:p>
            <a:pPr marL="457200" indent="-457200">
              <a:buFont typeface="+mj-lt"/>
              <a:buAutoNum type="arabicPeriod"/>
            </a:pPr>
            <a:r>
              <a:rPr lang="en-US" sz="2000" dirty="0"/>
              <a:t>A receiving date</a:t>
            </a:r>
          </a:p>
          <a:p>
            <a:pPr marL="457200" indent="-457200">
              <a:buFont typeface="+mj-lt"/>
              <a:buAutoNum type="arabicPeriod"/>
            </a:pPr>
            <a:r>
              <a:rPr lang="en-US" sz="2000" dirty="0">
                <a:cs typeface="Courier New" panose="02070309020205020404" pitchFamily="49" charset="0"/>
              </a:rPr>
              <a:t>Pattern type</a:t>
            </a:r>
          </a:p>
          <a:p>
            <a:pPr marL="457200" indent="-457200">
              <a:buFont typeface="+mj-lt"/>
              <a:buAutoNum type="arabicPeriod"/>
            </a:pPr>
            <a:r>
              <a:rPr lang="en-US" sz="2000" dirty="0">
                <a:cs typeface="Courier New" panose="02070309020205020404" pitchFamily="49" charset="0"/>
              </a:rPr>
              <a:t>Linking number</a:t>
            </a:r>
            <a:endParaRPr lang="en-ZA" sz="2000" dirty="0">
              <a:cs typeface="Courier New" panose="02070309020205020404" pitchFamily="49" charset="0"/>
            </a:endParaRPr>
          </a:p>
        </p:txBody>
      </p:sp>
    </p:spTree>
    <p:extLst>
      <p:ext uri="{BB962C8B-B14F-4D97-AF65-F5344CB8AC3E}">
        <p14:creationId xmlns:p14="http://schemas.microsoft.com/office/powerpoint/2010/main" val="1323059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GB" sz="2800" dirty="0"/>
              <a:t>The example here not using a prediction pattern </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584175"/>
          </a:xfrm>
        </p:spPr>
        <p:txBody>
          <a:bodyPr>
            <a:normAutofit/>
          </a:bodyPr>
          <a:lstStyle/>
          <a:p>
            <a:pPr marL="342900" indent="-342900">
              <a:buFont typeface="Arial" pitchFamily="34" charset="0"/>
              <a:buChar char="•"/>
            </a:pPr>
            <a:r>
              <a:rPr lang="en-US" sz="2000" dirty="0"/>
              <a:t>The library has </a:t>
            </a:r>
          </a:p>
          <a:p>
            <a:pPr marL="742950" lvl="1" indent="-457200">
              <a:buFont typeface="Arial" panose="020B0604020202020204" pitchFamily="34" charset="0"/>
              <a:buChar char="•"/>
            </a:pPr>
            <a:r>
              <a:rPr lang="en-US" sz="2000" dirty="0"/>
              <a:t>Volume 2 from 2018, issues 1-4</a:t>
            </a:r>
          </a:p>
          <a:p>
            <a:pPr marL="742950" lvl="1" indent="-457200">
              <a:buFont typeface="Arial" panose="020B0604020202020204" pitchFamily="34" charset="0"/>
              <a:buChar char="•"/>
            </a:pPr>
            <a:r>
              <a:rPr lang="en-US" sz="2000" dirty="0">
                <a:cs typeface="Courier New" panose="02070309020205020404" pitchFamily="49" charset="0"/>
              </a:rPr>
              <a:t>Volume 3 from 2019, issue 1</a:t>
            </a:r>
          </a:p>
          <a:p>
            <a:pPr marL="457200" indent="-457200">
              <a:buFont typeface="Arial" panose="020B0604020202020204" pitchFamily="34" charset="0"/>
              <a:buChar char="•"/>
            </a:pPr>
            <a:r>
              <a:rPr lang="en-US" sz="2000" dirty="0">
                <a:cs typeface="Courier New" panose="02070309020205020404" pitchFamily="49" charset="0"/>
              </a:rPr>
              <a:t>All have a receiving date</a:t>
            </a:r>
            <a:endParaRPr lang="en-ZA" sz="2000" dirty="0">
              <a:cs typeface="Courier New" panose="02070309020205020404" pitchFamily="49" charset="0"/>
            </a:endParaRPr>
          </a:p>
        </p:txBody>
      </p:sp>
      <p:pic>
        <p:nvPicPr>
          <p:cNvPr id="6" name="Picture 5">
            <a:extLst>
              <a:ext uri="{FF2B5EF4-FFF2-40B4-BE49-F238E27FC236}">
                <a16:creationId xmlns:a16="http://schemas.microsoft.com/office/drawing/2014/main" id="{525640CD-0A6D-295E-78F3-9705AE5360DB}"/>
              </a:ext>
            </a:extLst>
          </p:cNvPr>
          <p:cNvPicPr>
            <a:picLocks noChangeAspect="1"/>
          </p:cNvPicPr>
          <p:nvPr/>
        </p:nvPicPr>
        <p:blipFill>
          <a:blip r:embed="rId2"/>
          <a:stretch>
            <a:fillRect/>
          </a:stretch>
        </p:blipFill>
        <p:spPr>
          <a:xfrm>
            <a:off x="0" y="2396129"/>
            <a:ext cx="9144000" cy="2119837"/>
          </a:xfrm>
          <a:prstGeom prst="rect">
            <a:avLst/>
          </a:prstGeom>
          <a:ln>
            <a:solidFill>
              <a:schemeClr val="accent1"/>
            </a:solidFill>
          </a:ln>
        </p:spPr>
      </p:pic>
      <p:sp>
        <p:nvSpPr>
          <p:cNvPr id="7" name="Rectangle 6">
            <a:extLst>
              <a:ext uri="{FF2B5EF4-FFF2-40B4-BE49-F238E27FC236}">
                <a16:creationId xmlns:a16="http://schemas.microsoft.com/office/drawing/2014/main" id="{64045812-EA65-8011-3680-24FF3DE9CDDB}"/>
              </a:ext>
            </a:extLst>
          </p:cNvPr>
          <p:cNvSpPr/>
          <p:nvPr/>
        </p:nvSpPr>
        <p:spPr bwMode="auto">
          <a:xfrm>
            <a:off x="5536570" y="3190793"/>
            <a:ext cx="720080" cy="1325171"/>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7">
            <a:extLst>
              <a:ext uri="{FF2B5EF4-FFF2-40B4-BE49-F238E27FC236}">
                <a16:creationId xmlns:a16="http://schemas.microsoft.com/office/drawing/2014/main" id="{76B7EC9F-B8BE-71BD-74DF-2DB381E9055F}"/>
              </a:ext>
            </a:extLst>
          </p:cNvPr>
          <p:cNvSpPr/>
          <p:nvPr/>
        </p:nvSpPr>
        <p:spPr bwMode="auto">
          <a:xfrm>
            <a:off x="6300192" y="3171180"/>
            <a:ext cx="648072" cy="1325171"/>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8">
            <a:extLst>
              <a:ext uri="{FF2B5EF4-FFF2-40B4-BE49-F238E27FC236}">
                <a16:creationId xmlns:a16="http://schemas.microsoft.com/office/drawing/2014/main" id="{5514D30D-A479-2990-EC2C-8DEE7603C79B}"/>
              </a:ext>
            </a:extLst>
          </p:cNvPr>
          <p:cNvSpPr/>
          <p:nvPr/>
        </p:nvSpPr>
        <p:spPr bwMode="auto">
          <a:xfrm>
            <a:off x="3563888" y="3190793"/>
            <a:ext cx="930543" cy="1325171"/>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2256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9DF566-A716-BA89-E999-FAB80837A7D1}"/>
              </a:ext>
            </a:extLst>
          </p:cNvPr>
          <p:cNvPicPr>
            <a:picLocks noChangeAspect="1"/>
          </p:cNvPicPr>
          <p:nvPr/>
        </p:nvPicPr>
        <p:blipFill>
          <a:blip r:embed="rId2"/>
          <a:stretch>
            <a:fillRect/>
          </a:stretch>
        </p:blipFill>
        <p:spPr>
          <a:xfrm>
            <a:off x="917848" y="1500181"/>
            <a:ext cx="7308304" cy="315929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GB" sz="2800" dirty="0"/>
              <a:t>The example here not using a prediction pattern </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576064"/>
          </a:xfrm>
        </p:spPr>
        <p:txBody>
          <a:bodyPr>
            <a:normAutofit/>
          </a:bodyPr>
          <a:lstStyle/>
          <a:p>
            <a:pPr marL="342900" indent="-342900">
              <a:buFont typeface="Arial" pitchFamily="34" charset="0"/>
              <a:buChar char="•"/>
            </a:pPr>
            <a:r>
              <a:rPr lang="en-US" sz="2000" dirty="0"/>
              <a:t>All issues are linked to the 853 field of the holding record</a:t>
            </a:r>
            <a:endParaRPr lang="en-ZA" sz="2000" dirty="0">
              <a:cs typeface="Courier New" panose="02070309020205020404" pitchFamily="49" charset="0"/>
            </a:endParaRPr>
          </a:p>
        </p:txBody>
      </p:sp>
      <p:sp>
        <p:nvSpPr>
          <p:cNvPr id="9" name="Rectangle 8">
            <a:extLst>
              <a:ext uri="{FF2B5EF4-FFF2-40B4-BE49-F238E27FC236}">
                <a16:creationId xmlns:a16="http://schemas.microsoft.com/office/drawing/2014/main" id="{5514D30D-A479-2990-EC2C-8DEE7603C79B}"/>
              </a:ext>
            </a:extLst>
          </p:cNvPr>
          <p:cNvSpPr/>
          <p:nvPr/>
        </p:nvSpPr>
        <p:spPr bwMode="auto">
          <a:xfrm>
            <a:off x="1403648" y="4227935"/>
            <a:ext cx="4392488" cy="288032"/>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45728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12133A-492C-7A68-06C1-1F26AEC5AE71}"/>
              </a:ext>
            </a:extLst>
          </p:cNvPr>
          <p:cNvPicPr>
            <a:picLocks noChangeAspect="1"/>
          </p:cNvPicPr>
          <p:nvPr/>
        </p:nvPicPr>
        <p:blipFill>
          <a:blip r:embed="rId2"/>
          <a:stretch>
            <a:fillRect/>
          </a:stretch>
        </p:blipFill>
        <p:spPr>
          <a:xfrm>
            <a:off x="1752600" y="1371600"/>
            <a:ext cx="5638800" cy="24003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GB" sz="2800" dirty="0"/>
              <a:t>The example here not using a prediction pattern </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576064"/>
          </a:xfrm>
        </p:spPr>
        <p:txBody>
          <a:bodyPr>
            <a:normAutofit/>
          </a:bodyPr>
          <a:lstStyle/>
          <a:p>
            <a:pPr marL="342900" indent="-342900">
              <a:buFont typeface="Arial" pitchFamily="34" charset="0"/>
              <a:buChar char="•"/>
            </a:pPr>
            <a:r>
              <a:rPr lang="en-US" sz="2000" dirty="0"/>
              <a:t>When the holding record is saved the 863 and 866 is automatically created</a:t>
            </a:r>
            <a:endParaRPr lang="en-ZA" sz="2000" dirty="0">
              <a:cs typeface="Courier New" panose="02070309020205020404" pitchFamily="49" charset="0"/>
            </a:endParaRPr>
          </a:p>
        </p:txBody>
      </p:sp>
      <p:sp>
        <p:nvSpPr>
          <p:cNvPr id="9" name="Rectangle 8">
            <a:extLst>
              <a:ext uri="{FF2B5EF4-FFF2-40B4-BE49-F238E27FC236}">
                <a16:creationId xmlns:a16="http://schemas.microsoft.com/office/drawing/2014/main" id="{5514D30D-A479-2990-EC2C-8DEE7603C79B}"/>
              </a:ext>
            </a:extLst>
          </p:cNvPr>
          <p:cNvSpPr/>
          <p:nvPr/>
        </p:nvSpPr>
        <p:spPr bwMode="auto">
          <a:xfrm>
            <a:off x="1979712" y="3219822"/>
            <a:ext cx="3168352" cy="552078"/>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51518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357895" cy="1240583"/>
          </a:xfrm>
        </p:spPr>
        <p:txBody>
          <a:bodyPr/>
          <a:lstStyle/>
          <a:p>
            <a:r>
              <a:rPr lang="en-US" sz="2800" dirty="0"/>
              <a:t>Viewing the summary holding in Primo</a:t>
            </a:r>
            <a:endParaRPr lang="en-GB" sz="2800" dirty="0"/>
          </a:p>
        </p:txBody>
      </p:sp>
    </p:spTree>
    <p:extLst>
      <p:ext uri="{BB962C8B-B14F-4D97-AF65-F5344CB8AC3E}">
        <p14:creationId xmlns:p14="http://schemas.microsoft.com/office/powerpoint/2010/main" val="1849015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Viewing the summary holding in Primo</a:t>
            </a:r>
            <a:endParaRPr lang="en-GB" sz="28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800199"/>
          </a:xfrm>
        </p:spPr>
        <p:txBody>
          <a:bodyPr>
            <a:normAutofit/>
          </a:bodyPr>
          <a:lstStyle/>
          <a:p>
            <a:pPr marL="342900" indent="-342900">
              <a:buFont typeface="Arial" pitchFamily="34" charset="0"/>
              <a:buChar char="•"/>
            </a:pPr>
            <a:r>
              <a:rPr lang="en-US" sz="2000" dirty="0"/>
              <a:t>Here are the textual holdings for ISSN 00157120 “Foreign Affairs”</a:t>
            </a:r>
            <a:endParaRPr lang="en-ZA" sz="2000" dirty="0">
              <a:cs typeface="Courier New" panose="02070309020205020404" pitchFamily="49" charset="0"/>
            </a:endParaRPr>
          </a:p>
        </p:txBody>
      </p:sp>
      <p:pic>
        <p:nvPicPr>
          <p:cNvPr id="9" name="Picture 8">
            <a:extLst>
              <a:ext uri="{FF2B5EF4-FFF2-40B4-BE49-F238E27FC236}">
                <a16:creationId xmlns:a16="http://schemas.microsoft.com/office/drawing/2014/main" id="{AE2777FF-814F-A7E6-05E9-8A4422612C57}"/>
              </a:ext>
            </a:extLst>
          </p:cNvPr>
          <p:cNvPicPr>
            <a:picLocks noChangeAspect="1"/>
          </p:cNvPicPr>
          <p:nvPr/>
        </p:nvPicPr>
        <p:blipFill>
          <a:blip r:embed="rId2"/>
          <a:stretch>
            <a:fillRect/>
          </a:stretch>
        </p:blipFill>
        <p:spPr>
          <a:xfrm>
            <a:off x="1907704" y="2067694"/>
            <a:ext cx="5086350" cy="2409825"/>
          </a:xfrm>
          <a:prstGeom prst="rect">
            <a:avLst/>
          </a:prstGeom>
        </p:spPr>
      </p:pic>
    </p:spTree>
    <p:extLst>
      <p:ext uri="{BB962C8B-B14F-4D97-AF65-F5344CB8AC3E}">
        <p14:creationId xmlns:p14="http://schemas.microsoft.com/office/powerpoint/2010/main" val="3410708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Viewing the summary holding in Primo</a:t>
            </a:r>
            <a:endParaRPr lang="en-GB" sz="28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456939"/>
          </a:xfrm>
        </p:spPr>
        <p:txBody>
          <a:bodyPr>
            <a:normAutofit/>
          </a:bodyPr>
          <a:lstStyle/>
          <a:p>
            <a:pPr marL="342900" indent="-342900">
              <a:buFont typeface="Arial" pitchFamily="34" charset="0"/>
              <a:buChar char="•"/>
            </a:pPr>
            <a:r>
              <a:rPr lang="en-US" sz="2000" dirty="0"/>
              <a:t>Here we can see the data in Primo from the Alma holdings record</a:t>
            </a:r>
            <a:endParaRPr lang="en-ZA" sz="2000" dirty="0">
              <a:cs typeface="Courier New" panose="02070309020205020404" pitchFamily="49" charset="0"/>
            </a:endParaRPr>
          </a:p>
        </p:txBody>
      </p:sp>
      <p:pic>
        <p:nvPicPr>
          <p:cNvPr id="9" name="Picture 8">
            <a:extLst>
              <a:ext uri="{FF2B5EF4-FFF2-40B4-BE49-F238E27FC236}">
                <a16:creationId xmlns:a16="http://schemas.microsoft.com/office/drawing/2014/main" id="{AE2777FF-814F-A7E6-05E9-8A4422612C57}"/>
              </a:ext>
            </a:extLst>
          </p:cNvPr>
          <p:cNvPicPr>
            <a:picLocks noChangeAspect="1"/>
          </p:cNvPicPr>
          <p:nvPr/>
        </p:nvPicPr>
        <p:blipFill>
          <a:blip r:embed="rId2"/>
          <a:stretch>
            <a:fillRect/>
          </a:stretch>
        </p:blipFill>
        <p:spPr>
          <a:xfrm>
            <a:off x="179512" y="1962124"/>
            <a:ext cx="5086350" cy="2409825"/>
          </a:xfrm>
          <a:prstGeom prst="rect">
            <a:avLst/>
          </a:prstGeom>
          <a:ln>
            <a:solidFill>
              <a:schemeClr val="accent1"/>
            </a:solidFill>
          </a:ln>
        </p:spPr>
      </p:pic>
      <p:pic>
        <p:nvPicPr>
          <p:cNvPr id="6" name="Picture 5">
            <a:extLst>
              <a:ext uri="{FF2B5EF4-FFF2-40B4-BE49-F238E27FC236}">
                <a16:creationId xmlns:a16="http://schemas.microsoft.com/office/drawing/2014/main" id="{7AAFBFE9-7E30-7769-1B13-5C4616701CE0}"/>
              </a:ext>
            </a:extLst>
          </p:cNvPr>
          <p:cNvPicPr>
            <a:picLocks noChangeAspect="1"/>
          </p:cNvPicPr>
          <p:nvPr/>
        </p:nvPicPr>
        <p:blipFill>
          <a:blip r:embed="rId3"/>
          <a:stretch>
            <a:fillRect/>
          </a:stretch>
        </p:blipFill>
        <p:spPr>
          <a:xfrm>
            <a:off x="5580112" y="1347389"/>
            <a:ext cx="3299035" cy="3639294"/>
          </a:xfrm>
          <a:prstGeom prst="rect">
            <a:avLst/>
          </a:prstGeom>
          <a:ln>
            <a:solidFill>
              <a:schemeClr val="accent1"/>
            </a:solidFill>
          </a:ln>
        </p:spPr>
      </p:pic>
      <p:sp>
        <p:nvSpPr>
          <p:cNvPr id="7" name="Rectangle 6">
            <a:extLst>
              <a:ext uri="{FF2B5EF4-FFF2-40B4-BE49-F238E27FC236}">
                <a16:creationId xmlns:a16="http://schemas.microsoft.com/office/drawing/2014/main" id="{F1AF60E4-7C42-1BD3-AA27-8C2D4CE7BCAB}"/>
              </a:ext>
            </a:extLst>
          </p:cNvPr>
          <p:cNvSpPr/>
          <p:nvPr/>
        </p:nvSpPr>
        <p:spPr>
          <a:xfrm>
            <a:off x="6228184" y="3915010"/>
            <a:ext cx="576064" cy="205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6C0C06D-1DD8-5797-35C9-1B652C405A2F}"/>
              </a:ext>
            </a:extLst>
          </p:cNvPr>
          <p:cNvCxnSpPr>
            <a:cxnSpLocks/>
          </p:cNvCxnSpPr>
          <p:nvPr/>
        </p:nvCxnSpPr>
        <p:spPr>
          <a:xfrm flipH="1">
            <a:off x="1331640" y="3541417"/>
            <a:ext cx="5086350" cy="384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A32F851-BABB-1178-B2BD-B1F65F4AC120}"/>
              </a:ext>
            </a:extLst>
          </p:cNvPr>
          <p:cNvSpPr/>
          <p:nvPr/>
        </p:nvSpPr>
        <p:spPr>
          <a:xfrm>
            <a:off x="6228184" y="4156151"/>
            <a:ext cx="1872208" cy="215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7ADAC888-2353-2642-0101-00C794E31710}"/>
              </a:ext>
            </a:extLst>
          </p:cNvPr>
          <p:cNvCxnSpPr>
            <a:cxnSpLocks/>
          </p:cNvCxnSpPr>
          <p:nvPr/>
        </p:nvCxnSpPr>
        <p:spPr>
          <a:xfrm flipV="1">
            <a:off x="6417990" y="3541417"/>
            <a:ext cx="0" cy="373593"/>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2C44F6-B763-60C5-C75A-2947AEA4FE68}"/>
              </a:ext>
            </a:extLst>
          </p:cNvPr>
          <p:cNvCxnSpPr>
            <a:cxnSpLocks/>
            <a:stCxn id="12" idx="1"/>
          </p:cNvCxnSpPr>
          <p:nvPr/>
        </p:nvCxnSpPr>
        <p:spPr>
          <a:xfrm flipH="1" flipV="1">
            <a:off x="3527884" y="3780684"/>
            <a:ext cx="2700300" cy="483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FDE63AC-1446-54DC-CB0A-19103217C113}"/>
              </a:ext>
            </a:extLst>
          </p:cNvPr>
          <p:cNvSpPr/>
          <p:nvPr/>
        </p:nvSpPr>
        <p:spPr>
          <a:xfrm>
            <a:off x="6228184" y="4405825"/>
            <a:ext cx="1872208" cy="215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7F92F116-1C53-370C-5478-40C9636616A8}"/>
              </a:ext>
            </a:extLst>
          </p:cNvPr>
          <p:cNvCxnSpPr>
            <a:cxnSpLocks/>
          </p:cNvCxnSpPr>
          <p:nvPr/>
        </p:nvCxnSpPr>
        <p:spPr>
          <a:xfrm flipH="1" flipV="1">
            <a:off x="2051720" y="4036325"/>
            <a:ext cx="4176464" cy="483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CB994E8-3BF7-94FB-C8E0-5DAB2B095A70}"/>
              </a:ext>
            </a:extLst>
          </p:cNvPr>
          <p:cNvSpPr/>
          <p:nvPr/>
        </p:nvSpPr>
        <p:spPr>
          <a:xfrm>
            <a:off x="6228184" y="4659982"/>
            <a:ext cx="1872208" cy="215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F705DBB8-46C9-726F-0995-9AF2D25D8373}"/>
              </a:ext>
            </a:extLst>
          </p:cNvPr>
          <p:cNvCxnSpPr>
            <a:cxnSpLocks/>
          </p:cNvCxnSpPr>
          <p:nvPr/>
        </p:nvCxnSpPr>
        <p:spPr>
          <a:xfrm flipH="1" flipV="1">
            <a:off x="1331640" y="4219901"/>
            <a:ext cx="4910562" cy="548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73CE3E0-DAED-A30E-B1FF-8F0306861869}"/>
              </a:ext>
            </a:extLst>
          </p:cNvPr>
          <p:cNvSpPr/>
          <p:nvPr/>
        </p:nvSpPr>
        <p:spPr>
          <a:xfrm>
            <a:off x="6199155" y="2701478"/>
            <a:ext cx="1973241" cy="199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2A3AFA1A-13F5-CEDF-F038-F02F682E5A52}"/>
              </a:ext>
            </a:extLst>
          </p:cNvPr>
          <p:cNvCxnSpPr>
            <a:cxnSpLocks/>
            <a:stCxn id="28" idx="1"/>
          </p:cNvCxnSpPr>
          <p:nvPr/>
        </p:nvCxnSpPr>
        <p:spPr>
          <a:xfrm flipH="1">
            <a:off x="3461015" y="2801428"/>
            <a:ext cx="2738140" cy="5531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147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D1DC98-6257-D6A9-26E2-7F8E20C5DE19}"/>
              </a:ext>
            </a:extLst>
          </p:cNvPr>
          <p:cNvPicPr>
            <a:picLocks noChangeAspect="1"/>
          </p:cNvPicPr>
          <p:nvPr/>
        </p:nvPicPr>
        <p:blipFill>
          <a:blip r:embed="rId2"/>
          <a:stretch>
            <a:fillRect/>
          </a:stretch>
        </p:blipFill>
        <p:spPr>
          <a:xfrm>
            <a:off x="-7257" y="2443853"/>
            <a:ext cx="9144000" cy="236818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79512" y="771551"/>
            <a:ext cx="8856984" cy="1728191"/>
          </a:xfrm>
        </p:spPr>
        <p:txBody>
          <a:bodyPr>
            <a:noAutofit/>
          </a:bodyPr>
          <a:lstStyle/>
          <a:p>
            <a:pPr marL="342900" indent="-342900">
              <a:buFont typeface="Arial" pitchFamily="34" charset="0"/>
              <a:buChar char="•"/>
            </a:pPr>
            <a:r>
              <a:rPr lang="en-US" sz="2000" dirty="0"/>
              <a:t>By default, Alma provides a set of rules which occur when a holdings record is saved.</a:t>
            </a:r>
          </a:p>
          <a:p>
            <a:pPr marL="342900" indent="-342900">
              <a:buFont typeface="Arial" pitchFamily="34" charset="0"/>
              <a:buChar char="•"/>
            </a:pPr>
            <a:r>
              <a:rPr lang="en-US" sz="2000" dirty="0"/>
              <a:t>These may be viewed at Resource Management Configuration Menu &gt; Cataloging &gt; Metadata Configuration &gt; Marc 21 Holding &gt; Normalization &gt; Marc21 Holding normalize on save</a:t>
            </a:r>
          </a:p>
        </p:txBody>
      </p:sp>
      <p:sp>
        <p:nvSpPr>
          <p:cNvPr id="8" name="Rectangle 7">
            <a:extLst>
              <a:ext uri="{FF2B5EF4-FFF2-40B4-BE49-F238E27FC236}">
                <a16:creationId xmlns:a16="http://schemas.microsoft.com/office/drawing/2014/main" id="{638A134F-82EB-DBEC-9AD3-14A5B415317D}"/>
              </a:ext>
            </a:extLst>
          </p:cNvPr>
          <p:cNvSpPr/>
          <p:nvPr/>
        </p:nvSpPr>
        <p:spPr>
          <a:xfrm>
            <a:off x="755576" y="4523223"/>
            <a:ext cx="216024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48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457200" indent="-457200">
              <a:buFont typeface="Arial" pitchFamily="34" charset="0"/>
              <a:buChar char="•"/>
            </a:pPr>
            <a:r>
              <a:rPr lang="en-US" dirty="0"/>
              <a:t>In the “Task List” tab which we will show here we can see the following five tasks:</a:t>
            </a:r>
          </a:p>
          <a:p>
            <a:pPr marL="966788" lvl="2" indent="-457200">
              <a:buFont typeface="+mj-lt"/>
              <a:buAutoNum type="arabicPeriod"/>
            </a:pPr>
            <a:r>
              <a:rPr lang="en-US" sz="2200" dirty="0">
                <a:ea typeface="+mn-ea"/>
              </a:rPr>
              <a:t>852 field normalization</a:t>
            </a:r>
          </a:p>
          <a:p>
            <a:pPr marL="966788" lvl="2" indent="-457200">
              <a:buFont typeface="+mj-lt"/>
              <a:buAutoNum type="arabicPeriod"/>
            </a:pPr>
            <a:r>
              <a:rPr lang="en-GB" sz="2200" dirty="0" err="1">
                <a:ea typeface="+mn-ea"/>
              </a:rPr>
              <a:t>MarcDroolNormalization</a:t>
            </a:r>
            <a:endParaRPr lang="en-GB" sz="2200" dirty="0">
              <a:ea typeface="+mn-ea"/>
            </a:endParaRPr>
          </a:p>
          <a:p>
            <a:pPr marL="966788" lvl="2" indent="-457200">
              <a:buFont typeface="+mj-lt"/>
              <a:buAutoNum type="arabicPeriod"/>
            </a:pPr>
            <a:r>
              <a:rPr lang="en-GB" sz="2200" dirty="0">
                <a:ea typeface="+mn-ea"/>
              </a:rPr>
              <a:t>MARC21 Expand Holding By 863/4/5 Task </a:t>
            </a:r>
          </a:p>
          <a:p>
            <a:pPr marL="966788" lvl="2" indent="-457200">
              <a:buFont typeface="+mj-lt"/>
              <a:buAutoNum type="arabicPeriod"/>
            </a:pPr>
            <a:r>
              <a:rPr lang="en-GB" sz="2200" dirty="0">
                <a:ea typeface="+mn-ea"/>
              </a:rPr>
              <a:t>MARC21 Expand Holding By 866/7/8 Task </a:t>
            </a:r>
          </a:p>
          <a:p>
            <a:pPr marL="966788" lvl="2" indent="-457200">
              <a:buFont typeface="+mj-lt"/>
              <a:buAutoNum type="arabicPeriod"/>
            </a:pPr>
            <a:r>
              <a:rPr lang="en-US" sz="2200" dirty="0">
                <a:ea typeface="+mn-ea"/>
              </a:rPr>
              <a:t>marc21HoldingClearEmptyFieldsTask</a:t>
            </a:r>
          </a:p>
        </p:txBody>
      </p:sp>
    </p:spTree>
    <p:extLst>
      <p:ext uri="{BB962C8B-B14F-4D97-AF65-F5344CB8AC3E}">
        <p14:creationId xmlns:p14="http://schemas.microsoft.com/office/powerpoint/2010/main" val="260621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pic>
        <p:nvPicPr>
          <p:cNvPr id="8" name="Picture 7">
            <a:extLst>
              <a:ext uri="{FF2B5EF4-FFF2-40B4-BE49-F238E27FC236}">
                <a16:creationId xmlns:a16="http://schemas.microsoft.com/office/drawing/2014/main" id="{74C47607-473E-AF29-6461-6A7DE3887D91}"/>
              </a:ext>
            </a:extLst>
          </p:cNvPr>
          <p:cNvPicPr>
            <a:picLocks noChangeAspect="1"/>
          </p:cNvPicPr>
          <p:nvPr/>
        </p:nvPicPr>
        <p:blipFill>
          <a:blip r:embed="rId2"/>
          <a:stretch>
            <a:fillRect/>
          </a:stretch>
        </p:blipFill>
        <p:spPr>
          <a:xfrm>
            <a:off x="0" y="1469910"/>
            <a:ext cx="9144000" cy="2203679"/>
          </a:xfrm>
          <a:prstGeom prst="rect">
            <a:avLst/>
          </a:prstGeom>
          <a:ln>
            <a:solidFill>
              <a:schemeClr val="accent1"/>
            </a:solidFill>
          </a:ln>
        </p:spPr>
      </p:pic>
      <p:sp>
        <p:nvSpPr>
          <p:cNvPr id="9" name="Rectangle 8">
            <a:extLst>
              <a:ext uri="{FF2B5EF4-FFF2-40B4-BE49-F238E27FC236}">
                <a16:creationId xmlns:a16="http://schemas.microsoft.com/office/drawing/2014/main" id="{173738D6-43F3-F2D4-3267-B078FB92EDAC}"/>
              </a:ext>
            </a:extLst>
          </p:cNvPr>
          <p:cNvSpPr/>
          <p:nvPr/>
        </p:nvSpPr>
        <p:spPr>
          <a:xfrm>
            <a:off x="7884368" y="2499742"/>
            <a:ext cx="1259632"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E5B43C-3043-DBC0-0DB4-205763255A45}"/>
              </a:ext>
            </a:extLst>
          </p:cNvPr>
          <p:cNvSpPr/>
          <p:nvPr/>
        </p:nvSpPr>
        <p:spPr>
          <a:xfrm>
            <a:off x="827584" y="1779662"/>
            <a:ext cx="50405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24A99B-805E-E69F-01C9-B4D4DE0A7E76}"/>
              </a:ext>
            </a:extLst>
          </p:cNvPr>
          <p:cNvSpPr/>
          <p:nvPr/>
        </p:nvSpPr>
        <p:spPr>
          <a:xfrm>
            <a:off x="1043608" y="2283718"/>
            <a:ext cx="1728192" cy="13898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524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342900" indent="-342900">
              <a:buFont typeface="Arial" pitchFamily="34" charset="0"/>
              <a:buChar char="•"/>
            </a:pPr>
            <a:r>
              <a:rPr lang="en-US" sz="2200" dirty="0"/>
              <a:t>The order of the tasks in the task list, as shown in the previous slide, is very important and it is recommended that these three  appear in the following order:</a:t>
            </a:r>
          </a:p>
          <a:p>
            <a:pPr marL="966788" lvl="2" indent="-457200">
              <a:buFont typeface="+mj-lt"/>
              <a:buAutoNum type="arabicPeriod"/>
            </a:pPr>
            <a:r>
              <a:rPr lang="en-GB" sz="2200" dirty="0" err="1"/>
              <a:t>MarcDroolNormalization</a:t>
            </a:r>
            <a:endParaRPr lang="en-GB" sz="2200" dirty="0"/>
          </a:p>
          <a:p>
            <a:pPr marL="966788" lvl="2" indent="-457200">
              <a:buFont typeface="+mj-lt"/>
              <a:buAutoNum type="arabicPeriod"/>
            </a:pPr>
            <a:r>
              <a:rPr lang="en-GB" sz="2200" dirty="0"/>
              <a:t>MARC21 Expand Holding By 863/4/5 Task </a:t>
            </a:r>
          </a:p>
          <a:p>
            <a:pPr marL="966788" lvl="2" indent="-457200">
              <a:buFont typeface="+mj-lt"/>
              <a:buAutoNum type="arabicPeriod"/>
            </a:pPr>
            <a:r>
              <a:rPr lang="en-GB" sz="2200" dirty="0"/>
              <a:t>MARC21 Expand Holding By 866/7/8 Task </a:t>
            </a:r>
          </a:p>
          <a:p>
            <a:endParaRPr lang="en-US" sz="2200" dirty="0"/>
          </a:p>
        </p:txBody>
      </p:sp>
    </p:spTree>
    <p:extLst>
      <p:ext uri="{BB962C8B-B14F-4D97-AF65-F5344CB8AC3E}">
        <p14:creationId xmlns:p14="http://schemas.microsoft.com/office/powerpoint/2010/main" val="3111892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342900" indent="-342900">
              <a:buFont typeface="Arial" pitchFamily="34" charset="0"/>
              <a:buChar char="•"/>
            </a:pPr>
            <a:r>
              <a:rPr lang="en-US" sz="2200" dirty="0"/>
              <a:t>The order is important because as we will see:</a:t>
            </a:r>
          </a:p>
          <a:p>
            <a:pPr marL="342900" indent="-342900"/>
            <a:r>
              <a:rPr lang="en-US" sz="2200" dirty="0"/>
              <a:t>“</a:t>
            </a:r>
            <a:r>
              <a:rPr lang="en-US" sz="2200" dirty="0" err="1"/>
              <a:t>MarcDroolNormalization</a:t>
            </a:r>
            <a:r>
              <a:rPr lang="en-US" sz="2200" dirty="0"/>
              <a:t>” will remove previous 863/4/5/6/7/8 fields before creating new “up-to-date” ones</a:t>
            </a:r>
          </a:p>
          <a:p>
            <a:pPr marL="342900" lvl="2" indent="-342900">
              <a:spcBef>
                <a:spcPts val="600"/>
              </a:spcBef>
              <a:buClr>
                <a:schemeClr val="accent1"/>
              </a:buClr>
            </a:pPr>
            <a:r>
              <a:rPr lang="en-GB" sz="2200" dirty="0">
                <a:solidFill>
                  <a:schemeClr val="tx1">
                    <a:lumMod val="85000"/>
                    <a:lumOff val="15000"/>
                  </a:schemeClr>
                </a:solidFill>
              </a:rPr>
              <a:t>“MARC21 Expand Holding By 863/4/5 Task” will create the 863/4/5 fields that will subsequently be used by “MARC21 Expand Holding By 866/7/8 Task” </a:t>
            </a:r>
          </a:p>
          <a:p>
            <a:pPr marL="342900" lvl="2" indent="-342900">
              <a:spcBef>
                <a:spcPts val="600"/>
              </a:spcBef>
              <a:buClr>
                <a:schemeClr val="accent1"/>
              </a:buClr>
            </a:pPr>
            <a:r>
              <a:rPr lang="en-US" sz="2200" dirty="0">
                <a:solidFill>
                  <a:schemeClr val="tx1">
                    <a:lumMod val="85000"/>
                    <a:lumOff val="15000"/>
                  </a:schemeClr>
                </a:solidFill>
              </a:rPr>
              <a:t>Because </a:t>
            </a:r>
            <a:r>
              <a:rPr lang="en-GB" sz="2200" dirty="0">
                <a:solidFill>
                  <a:schemeClr val="tx1">
                    <a:lumMod val="85000"/>
                    <a:lumOff val="15000"/>
                  </a:schemeClr>
                </a:solidFill>
              </a:rPr>
              <a:t>“MARC21 Expand Holding By 866/7/8 Task” uses the results of “MARC21 Expand Holding By 863/4/5 Task” it should appear after “MARC21 Expand Holding By 863/4/5 Task” </a:t>
            </a:r>
          </a:p>
        </p:txBody>
      </p:sp>
    </p:spTree>
    <p:extLst>
      <p:ext uri="{BB962C8B-B14F-4D97-AF65-F5344CB8AC3E}">
        <p14:creationId xmlns:p14="http://schemas.microsoft.com/office/powerpoint/2010/main" val="3617569125"/>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21153</TotalTime>
  <Words>2001</Words>
  <Application>Microsoft Office PowerPoint</Application>
  <PresentationFormat>On-screen Show (16:9)</PresentationFormat>
  <Paragraphs>215</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Courier New</vt:lpstr>
      <vt:lpstr>IGeLU_2016_16X9 (1)</vt:lpstr>
      <vt:lpstr>Serials Automation tasks for summary holdings</vt:lpstr>
      <vt:lpstr>PowerPoint Presentation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The connection between the item and the holdings record</vt:lpstr>
      <vt:lpstr>The connection between the item and the holdings record</vt:lpstr>
      <vt:lpstr>The connection between the item and the holdings record</vt:lpstr>
      <vt:lpstr>The connection between the item and the holdings record</vt:lpstr>
      <vt:lpstr>The connection between the item and the holdings record</vt:lpstr>
      <vt:lpstr>The example here using a prediction pattern </vt:lpstr>
      <vt:lpstr>The example here using a prediction pattern </vt:lpstr>
      <vt:lpstr>The example here using a prediction pattern </vt:lpstr>
      <vt:lpstr>The example here using a prediction pattern </vt:lpstr>
      <vt:lpstr>The example here using a prediction pattern </vt:lpstr>
      <vt:lpstr>The 863/4/5 and the 866/7/8 tasks</vt:lpstr>
      <vt:lpstr>The 863/4/5 and the 866/7/8 tasks</vt:lpstr>
      <vt:lpstr>The 863/4/5 and the 866/7/8 tasks</vt:lpstr>
      <vt:lpstr>The 863/4/5 and the 866/7/8 tasks</vt:lpstr>
      <vt:lpstr>The 863/4/5 and the 866/7/8 tasks</vt:lpstr>
      <vt:lpstr>The 863/4/5 and the 866/7/8 tasks</vt:lpstr>
      <vt:lpstr>The 863/4/5 and the 866/7/8 tasks</vt:lpstr>
      <vt:lpstr>The 863/4/5 and the 866/7/8 tasks</vt:lpstr>
      <vt:lpstr>The 863/4/5 and the 866/7/8 tasks</vt:lpstr>
      <vt:lpstr>Recreating the 863/4/5 and the 866/7/8 fields</vt:lpstr>
      <vt:lpstr>Recreating the 863/4/5 and the 866/7/8 fields</vt:lpstr>
      <vt:lpstr>Recreating the 863/4/5 and the 866/7/8 fields</vt:lpstr>
      <vt:lpstr>Recreating the 863/4/5 and the 866/7/8 fields</vt:lpstr>
      <vt:lpstr>Recreating the 863/4/5 and the 866/7/8 fields</vt:lpstr>
      <vt:lpstr>Recreating the 863/4/5 and the 866/7/8 fields</vt:lpstr>
      <vt:lpstr>Recreating the 863/4/5 and the 866/7/8 fields</vt:lpstr>
      <vt:lpstr>The example here not using a prediction pattern </vt:lpstr>
      <vt:lpstr>The example here not using a prediction pattern </vt:lpstr>
      <vt:lpstr>The example here not using a prediction pattern </vt:lpstr>
      <vt:lpstr>The example here not using a prediction pattern </vt:lpstr>
      <vt:lpstr>The example here not using a prediction pattern </vt:lpstr>
      <vt:lpstr>The example here not using a prediction pattern </vt:lpstr>
      <vt:lpstr>Viewing the summary holding in Primo</vt:lpstr>
      <vt:lpstr>Viewing the summary holding in Primo</vt:lpstr>
      <vt:lpstr>Viewing the summary holding in Primo</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732</cp:revision>
  <dcterms:created xsi:type="dcterms:W3CDTF">2017-01-02T15:10:30Z</dcterms:created>
  <dcterms:modified xsi:type="dcterms:W3CDTF">2024-05-29T07:24:23Z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